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4"/>
  </p:sldMasterIdLst>
  <p:notesMasterIdLst>
    <p:notesMasterId r:id="rId26"/>
  </p:notesMasterIdLst>
  <p:handoutMasterIdLst>
    <p:handoutMasterId r:id="rId27"/>
  </p:handoutMasterIdLst>
  <p:sldIdLst>
    <p:sldId id="268" r:id="rId5"/>
    <p:sldId id="269" r:id="rId6"/>
    <p:sldId id="275" r:id="rId7"/>
    <p:sldId id="270" r:id="rId8"/>
    <p:sldId id="285" r:id="rId9"/>
    <p:sldId id="280" r:id="rId10"/>
    <p:sldId id="277" r:id="rId11"/>
    <p:sldId id="278" r:id="rId12"/>
    <p:sldId id="279" r:id="rId13"/>
    <p:sldId id="281" r:id="rId14"/>
    <p:sldId id="276" r:id="rId15"/>
    <p:sldId id="289" r:id="rId16"/>
    <p:sldId id="283" r:id="rId17"/>
    <p:sldId id="286" r:id="rId18"/>
    <p:sldId id="287" r:id="rId19"/>
    <p:sldId id="288" r:id="rId20"/>
    <p:sldId id="282" r:id="rId21"/>
    <p:sldId id="290" r:id="rId22"/>
    <p:sldId id="291" r:id="rId23"/>
    <p:sldId id="292" r:id="rId24"/>
    <p:sldId id="284" r:id="rId25"/>
  </p:sldIdLst>
  <p:sldSz cx="12192000" cy="68580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Fain" initials="BF" lastIdx="1" clrIdx="0">
    <p:extLst>
      <p:ext uri="{19B8F6BF-5375-455C-9EA6-DF929625EA0E}">
        <p15:presenceInfo xmlns:p15="http://schemas.microsoft.com/office/powerpoint/2012/main" userId="S::bfain@epicenter.org::db1cbb66-3278-4e86-8064-ae119ee7a7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37A1A1"/>
    <a:srgbClr val="FFFC00"/>
    <a:srgbClr val="3399FF"/>
    <a:srgbClr val="33CC33"/>
    <a:srgbClr val="FF2600"/>
    <a:srgbClr val="009900"/>
    <a:srgbClr val="003399"/>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376189-BEA7-46C8-BD13-CE8B5C930610}" v="38" dt="2020-09-09T21:03:39.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10" autoAdjust="0"/>
    <p:restoredTop sz="75619" autoAdjust="0"/>
  </p:normalViewPr>
  <p:slideViewPr>
    <p:cSldViewPr>
      <p:cViewPr varScale="1">
        <p:scale>
          <a:sx n="59" d="100"/>
          <a:sy n="59" d="100"/>
        </p:scale>
        <p:origin x="68" y="224"/>
      </p:cViewPr>
      <p:guideLst/>
    </p:cSldViewPr>
  </p:slideViewPr>
  <p:notesTextViewPr>
    <p:cViewPr>
      <p:scale>
        <a:sx n="1" d="1"/>
        <a:sy n="1" d="1"/>
      </p:scale>
      <p:origin x="0" y="0"/>
    </p:cViewPr>
  </p:notesTextViewPr>
  <p:notesViewPr>
    <p:cSldViewPr>
      <p:cViewPr varScale="1">
        <p:scale>
          <a:sx n="93" d="100"/>
          <a:sy n="93" d="100"/>
        </p:scale>
        <p:origin x="1952" y="2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Fain" userId="db1cbb66-3278-4e86-8064-ae119ee7a765" providerId="ADAL" clId="{2F376189-BEA7-46C8-BD13-CE8B5C930610}"/>
    <pc:docChg chg="undo redo custSel mod addSld delSld modSld sldOrd modMainMaster modNotesMaster">
      <pc:chgData name="Beth Fain" userId="db1cbb66-3278-4e86-8064-ae119ee7a765" providerId="ADAL" clId="{2F376189-BEA7-46C8-BD13-CE8B5C930610}" dt="2020-09-17T13:55:26.225" v="2572" actId="2890"/>
      <pc:docMkLst>
        <pc:docMk/>
      </pc:docMkLst>
      <pc:sldChg chg="modSp mod">
        <pc:chgData name="Beth Fain" userId="db1cbb66-3278-4e86-8064-ae119ee7a765" providerId="ADAL" clId="{2F376189-BEA7-46C8-BD13-CE8B5C930610}" dt="2020-09-09T20:32:42.934" v="1567"/>
        <pc:sldMkLst>
          <pc:docMk/>
          <pc:sldMk cId="2315914006" sldId="268"/>
        </pc:sldMkLst>
        <pc:spChg chg="mod">
          <ac:chgData name="Beth Fain" userId="db1cbb66-3278-4e86-8064-ae119ee7a765" providerId="ADAL" clId="{2F376189-BEA7-46C8-BD13-CE8B5C930610}" dt="2020-09-09T20:32:42.934" v="1567"/>
          <ac:spMkLst>
            <pc:docMk/>
            <pc:sldMk cId="2315914006" sldId="268"/>
            <ac:spMk id="2" creationId="{553C8DEE-1840-5344-BA75-B6C8A21B67E7}"/>
          </ac:spMkLst>
        </pc:spChg>
        <pc:spChg chg="mod">
          <ac:chgData name="Beth Fain" userId="db1cbb66-3278-4e86-8064-ae119ee7a765" providerId="ADAL" clId="{2F376189-BEA7-46C8-BD13-CE8B5C930610}" dt="2020-09-09T20:32:42.934" v="1567"/>
          <ac:spMkLst>
            <pc:docMk/>
            <pc:sldMk cId="2315914006" sldId="268"/>
            <ac:spMk id="3" creationId="{2BDB0A25-1FFE-DF4B-B22B-802A967C3AB6}"/>
          </ac:spMkLst>
        </pc:spChg>
      </pc:sldChg>
      <pc:sldChg chg="addSp delSp modSp mod ord modClrScheme chgLayout">
        <pc:chgData name="Beth Fain" userId="db1cbb66-3278-4e86-8064-ae119ee7a765" providerId="ADAL" clId="{2F376189-BEA7-46C8-BD13-CE8B5C930610}" dt="2020-09-09T21:02:53.423" v="2251" actId="20578"/>
        <pc:sldMkLst>
          <pc:docMk/>
          <pc:sldMk cId="4292673167" sldId="269"/>
        </pc:sldMkLst>
        <pc:spChg chg="mod">
          <ac:chgData name="Beth Fain" userId="db1cbb66-3278-4e86-8064-ae119ee7a765" providerId="ADAL" clId="{2F376189-BEA7-46C8-BD13-CE8B5C930610}" dt="2020-09-09T20:32:42.934" v="1567"/>
          <ac:spMkLst>
            <pc:docMk/>
            <pc:sldMk cId="4292673167" sldId="269"/>
            <ac:spMk id="3" creationId="{CC95C6CD-5B44-2B42-BC51-AC4C145DE744}"/>
          </ac:spMkLst>
        </pc:spChg>
        <pc:spChg chg="mod">
          <ac:chgData name="Beth Fain" userId="db1cbb66-3278-4e86-8064-ae119ee7a765" providerId="ADAL" clId="{2F376189-BEA7-46C8-BD13-CE8B5C930610}" dt="2020-09-09T21:02:52.007" v="2250" actId="21"/>
          <ac:spMkLst>
            <pc:docMk/>
            <pc:sldMk cId="4292673167" sldId="269"/>
            <ac:spMk id="4" creationId="{0CDC27BC-AF3D-B04B-8514-16A149116F6A}"/>
          </ac:spMkLst>
        </pc:spChg>
        <pc:spChg chg="add del">
          <ac:chgData name="Beth Fain" userId="db1cbb66-3278-4e86-8064-ae119ee7a765" providerId="ADAL" clId="{2F376189-BEA7-46C8-BD13-CE8B5C930610}" dt="2020-09-09T18:45:55.503" v="41" actId="26606"/>
          <ac:spMkLst>
            <pc:docMk/>
            <pc:sldMk cId="4292673167" sldId="269"/>
            <ac:spMk id="15" creationId="{7E4A6687-4A22-45D5-9A54-4823EE5C0EBA}"/>
          </ac:spMkLst>
        </pc:spChg>
        <pc:spChg chg="add del mod">
          <ac:chgData name="Beth Fain" userId="db1cbb66-3278-4e86-8064-ae119ee7a765" providerId="ADAL" clId="{2F376189-BEA7-46C8-BD13-CE8B5C930610}" dt="2020-09-09T18:45:38.550" v="38" actId="26606"/>
          <ac:spMkLst>
            <pc:docMk/>
            <pc:sldMk cId="4292673167" sldId="269"/>
            <ac:spMk id="20" creationId="{1139F2E3-1945-493B-8EA1-78F022627DD3}"/>
          </ac:spMkLst>
        </pc:spChg>
        <pc:spChg chg="add del mod">
          <ac:chgData name="Beth Fain" userId="db1cbb66-3278-4e86-8064-ae119ee7a765" providerId="ADAL" clId="{2F376189-BEA7-46C8-BD13-CE8B5C930610}" dt="2020-09-09T18:45:38.550" v="38" actId="26606"/>
          <ac:spMkLst>
            <pc:docMk/>
            <pc:sldMk cId="4292673167" sldId="269"/>
            <ac:spMk id="22" creationId="{A59AEAED-5CA8-4F0E-9438-EB8358B4E93A}"/>
          </ac:spMkLst>
        </pc:spChg>
        <pc:spChg chg="add del mod">
          <ac:chgData name="Beth Fain" userId="db1cbb66-3278-4e86-8064-ae119ee7a765" providerId="ADAL" clId="{2F376189-BEA7-46C8-BD13-CE8B5C930610}" dt="2020-09-09T18:45:55.494" v="40" actId="26606"/>
          <ac:spMkLst>
            <pc:docMk/>
            <pc:sldMk cId="4292673167" sldId="269"/>
            <ac:spMk id="24" creationId="{4147CE00-C3D1-4A6D-B2FC-A77E2653C6B9}"/>
          </ac:spMkLst>
        </pc:spChg>
        <pc:spChg chg="add del mod">
          <ac:chgData name="Beth Fain" userId="db1cbb66-3278-4e86-8064-ae119ee7a765" providerId="ADAL" clId="{2F376189-BEA7-46C8-BD13-CE8B5C930610}" dt="2020-09-09T18:45:55.494" v="40" actId="26606"/>
          <ac:spMkLst>
            <pc:docMk/>
            <pc:sldMk cId="4292673167" sldId="269"/>
            <ac:spMk id="25" creationId="{FEAC334B-9B00-48C5-ACAF-A1E2F9EBDDF8}"/>
          </ac:spMkLst>
        </pc:spChg>
        <pc:spChg chg="add mod">
          <ac:chgData name="Beth Fain" userId="db1cbb66-3278-4e86-8064-ae119ee7a765" providerId="ADAL" clId="{2F376189-BEA7-46C8-BD13-CE8B5C930610}" dt="2020-09-09T20:32:42.934" v="1567"/>
          <ac:spMkLst>
            <pc:docMk/>
            <pc:sldMk cId="4292673167" sldId="269"/>
            <ac:spMk id="27" creationId="{DB77B033-2ED6-4A6A-9999-154130DD4BEA}"/>
          </ac:spMkLst>
        </pc:spChg>
        <pc:picChg chg="add del mod">
          <ac:chgData name="Beth Fain" userId="db1cbb66-3278-4e86-8064-ae119ee7a765" providerId="ADAL" clId="{2F376189-BEA7-46C8-BD13-CE8B5C930610}" dt="2020-09-09T18:43:28.161" v="13" actId="22"/>
          <ac:picMkLst>
            <pc:docMk/>
            <pc:sldMk cId="4292673167" sldId="269"/>
            <ac:picMk id="17" creationId="{41EE6B91-F751-4B1B-B11D-07F245650DB1}"/>
          </ac:picMkLst>
        </pc:picChg>
        <pc:picChg chg="add del">
          <ac:chgData name="Beth Fain" userId="db1cbb66-3278-4e86-8064-ae119ee7a765" providerId="ADAL" clId="{2F376189-BEA7-46C8-BD13-CE8B5C930610}" dt="2020-09-09T18:46:29.048" v="44" actId="22"/>
          <ac:picMkLst>
            <pc:docMk/>
            <pc:sldMk cId="4292673167" sldId="269"/>
            <ac:picMk id="19" creationId="{EFB66041-A706-4D9B-90D4-905545745897}"/>
          </ac:picMkLst>
        </pc:picChg>
      </pc:sldChg>
      <pc:sldChg chg="delSp modSp mod ord">
        <pc:chgData name="Beth Fain" userId="db1cbb66-3278-4e86-8064-ae119ee7a765" providerId="ADAL" clId="{2F376189-BEA7-46C8-BD13-CE8B5C930610}" dt="2020-09-09T20:41:51.503" v="1771"/>
        <pc:sldMkLst>
          <pc:docMk/>
          <pc:sldMk cId="3319307358" sldId="270"/>
        </pc:sldMkLst>
        <pc:spChg chg="mod">
          <ac:chgData name="Beth Fain" userId="db1cbb66-3278-4e86-8064-ae119ee7a765" providerId="ADAL" clId="{2F376189-BEA7-46C8-BD13-CE8B5C930610}" dt="2020-09-09T20:41:51.503" v="1771"/>
          <ac:spMkLst>
            <pc:docMk/>
            <pc:sldMk cId="3319307358" sldId="270"/>
            <ac:spMk id="2" creationId="{1407ACA4-98D3-4740-AC9D-39A1A486ECBF}"/>
          </ac:spMkLst>
        </pc:spChg>
        <pc:spChg chg="del mod">
          <ac:chgData name="Beth Fain" userId="db1cbb66-3278-4e86-8064-ae119ee7a765" providerId="ADAL" clId="{2F376189-BEA7-46C8-BD13-CE8B5C930610}" dt="2020-09-09T20:17:16.353" v="1359" actId="21"/>
          <ac:spMkLst>
            <pc:docMk/>
            <pc:sldMk cId="3319307358" sldId="270"/>
            <ac:spMk id="3" creationId="{44CA70AE-0D3B-6C4D-8003-A41B75E3F23E}"/>
          </ac:spMkLst>
        </pc:spChg>
        <pc:spChg chg="mod">
          <ac:chgData name="Beth Fain" userId="db1cbb66-3278-4e86-8064-ae119ee7a765" providerId="ADAL" clId="{2F376189-BEA7-46C8-BD13-CE8B5C930610}" dt="2020-09-09T20:41:51.503" v="1771"/>
          <ac:spMkLst>
            <pc:docMk/>
            <pc:sldMk cId="3319307358" sldId="270"/>
            <ac:spMk id="5" creationId="{E8377861-673B-234D-BBB9-0B4425E9BCE1}"/>
          </ac:spMkLst>
        </pc:spChg>
        <pc:spChg chg="del mod">
          <ac:chgData name="Beth Fain" userId="db1cbb66-3278-4e86-8064-ae119ee7a765" providerId="ADAL" clId="{2F376189-BEA7-46C8-BD13-CE8B5C930610}" dt="2020-09-09T20:07:27.854" v="1102" actId="21"/>
          <ac:spMkLst>
            <pc:docMk/>
            <pc:sldMk cId="3319307358" sldId="270"/>
            <ac:spMk id="6" creationId="{5519B789-37E1-4728-9A99-DB0ECA5E6B0D}"/>
          </ac:spMkLst>
        </pc:spChg>
      </pc:sldChg>
      <pc:sldChg chg="addSp delSp modSp del mod modClrScheme chgLayout">
        <pc:chgData name="Beth Fain" userId="db1cbb66-3278-4e86-8064-ae119ee7a765" providerId="ADAL" clId="{2F376189-BEA7-46C8-BD13-CE8B5C930610}" dt="2020-09-09T21:04:40.003" v="2261" actId="2696"/>
        <pc:sldMkLst>
          <pc:docMk/>
          <pc:sldMk cId="145912014" sldId="271"/>
        </pc:sldMkLst>
        <pc:spChg chg="add del mod">
          <ac:chgData name="Beth Fain" userId="db1cbb66-3278-4e86-8064-ae119ee7a765" providerId="ADAL" clId="{2F376189-BEA7-46C8-BD13-CE8B5C930610}" dt="2020-09-09T20:41:51.503" v="1771"/>
          <ac:spMkLst>
            <pc:docMk/>
            <pc:sldMk cId="145912014" sldId="271"/>
            <ac:spMk id="2" creationId="{8EE7F767-D6BF-F24F-B60C-DA63CFC98D74}"/>
          </ac:spMkLst>
        </pc:spChg>
        <pc:spChg chg="add del mod">
          <ac:chgData name="Beth Fain" userId="db1cbb66-3278-4e86-8064-ae119ee7a765" providerId="ADAL" clId="{2F376189-BEA7-46C8-BD13-CE8B5C930610}" dt="2020-09-09T20:41:51.503" v="1771"/>
          <ac:spMkLst>
            <pc:docMk/>
            <pc:sldMk cId="145912014" sldId="271"/>
            <ac:spMk id="3" creationId="{3972748A-CC58-AF4D-89CA-8F2212BD9613}"/>
          </ac:spMkLst>
        </pc:spChg>
        <pc:spChg chg="mod">
          <ac:chgData name="Beth Fain" userId="db1cbb66-3278-4e86-8064-ae119ee7a765" providerId="ADAL" clId="{2F376189-BEA7-46C8-BD13-CE8B5C930610}" dt="2020-09-09T20:41:51.503" v="1771"/>
          <ac:spMkLst>
            <pc:docMk/>
            <pc:sldMk cId="145912014" sldId="271"/>
            <ac:spMk id="4" creationId="{B14A7C1E-71D8-2949-9A38-325212AADE49}"/>
          </ac:spMkLst>
        </pc:spChg>
        <pc:spChg chg="add del mod">
          <ac:chgData name="Beth Fain" userId="db1cbb66-3278-4e86-8064-ae119ee7a765" providerId="ADAL" clId="{2F376189-BEA7-46C8-BD13-CE8B5C930610}" dt="2020-09-09T20:41:51.503" v="1771"/>
          <ac:spMkLst>
            <pc:docMk/>
            <pc:sldMk cId="145912014" sldId="271"/>
            <ac:spMk id="5" creationId="{BC67AF20-928B-E648-9D3C-7E1A3DD76D56}"/>
          </ac:spMkLst>
        </pc:spChg>
        <pc:spChg chg="mod">
          <ac:chgData name="Beth Fain" userId="db1cbb66-3278-4e86-8064-ae119ee7a765" providerId="ADAL" clId="{2F376189-BEA7-46C8-BD13-CE8B5C930610}" dt="2020-09-09T20:41:51.503" v="1771"/>
          <ac:spMkLst>
            <pc:docMk/>
            <pc:sldMk cId="145912014" sldId="271"/>
            <ac:spMk id="6" creationId="{9449362C-A516-7E4C-9FF3-68505002D35E}"/>
          </ac:spMkLst>
        </pc:spChg>
        <pc:spChg chg="add del mod">
          <ac:chgData name="Beth Fain" userId="db1cbb66-3278-4e86-8064-ae119ee7a765" providerId="ADAL" clId="{2F376189-BEA7-46C8-BD13-CE8B5C930610}" dt="2020-09-09T20:41:51.503" v="1771"/>
          <ac:spMkLst>
            <pc:docMk/>
            <pc:sldMk cId="145912014" sldId="271"/>
            <ac:spMk id="7" creationId="{379F0429-EB87-2E40-9BCB-C9D46BD6B3C9}"/>
          </ac:spMkLst>
        </pc:spChg>
        <pc:spChg chg="mod">
          <ac:chgData name="Beth Fain" userId="db1cbb66-3278-4e86-8064-ae119ee7a765" providerId="ADAL" clId="{2F376189-BEA7-46C8-BD13-CE8B5C930610}" dt="2020-09-09T20:41:51.503" v="1771"/>
          <ac:spMkLst>
            <pc:docMk/>
            <pc:sldMk cId="145912014" sldId="271"/>
            <ac:spMk id="8" creationId="{80D9A2E1-106E-DC4A-9E86-CF2457C74B0F}"/>
          </ac:spMkLst>
        </pc:spChg>
        <pc:spChg chg="mod">
          <ac:chgData name="Beth Fain" userId="db1cbb66-3278-4e86-8064-ae119ee7a765" providerId="ADAL" clId="{2F376189-BEA7-46C8-BD13-CE8B5C930610}" dt="2020-09-09T20:41:51.503" v="1771"/>
          <ac:spMkLst>
            <pc:docMk/>
            <pc:sldMk cId="145912014" sldId="271"/>
            <ac:spMk id="9" creationId="{2F0A02D9-E5E2-2C48-A399-19F1095CC481}"/>
          </ac:spMkLst>
        </pc:spChg>
        <pc:picChg chg="add del mod">
          <ac:chgData name="Beth Fain" userId="db1cbb66-3278-4e86-8064-ae119ee7a765" providerId="ADAL" clId="{2F376189-BEA7-46C8-BD13-CE8B5C930610}" dt="2020-09-09T18:44:36.572" v="23" actId="22"/>
          <ac:picMkLst>
            <pc:docMk/>
            <pc:sldMk cId="145912014" sldId="271"/>
            <ac:picMk id="11" creationId="{FE14F27C-DA4B-43E1-BA63-39742C6C0B13}"/>
          </ac:picMkLst>
        </pc:picChg>
        <pc:picChg chg="add del mod">
          <ac:chgData name="Beth Fain" userId="db1cbb66-3278-4e86-8064-ae119ee7a765" providerId="ADAL" clId="{2F376189-BEA7-46C8-BD13-CE8B5C930610}" dt="2020-09-09T18:45:21.916" v="34" actId="22"/>
          <ac:picMkLst>
            <pc:docMk/>
            <pc:sldMk cId="145912014" sldId="271"/>
            <ac:picMk id="13" creationId="{C98955BC-A407-4844-8A55-6F1064B98705}"/>
          </ac:picMkLst>
        </pc:picChg>
      </pc:sldChg>
      <pc:sldChg chg="modSp del mod">
        <pc:chgData name="Beth Fain" userId="db1cbb66-3278-4e86-8064-ae119ee7a765" providerId="ADAL" clId="{2F376189-BEA7-46C8-BD13-CE8B5C930610}" dt="2020-09-09T21:04:46.102" v="2262" actId="2696"/>
        <pc:sldMkLst>
          <pc:docMk/>
          <pc:sldMk cId="1150205925" sldId="272"/>
        </pc:sldMkLst>
        <pc:spChg chg="mod">
          <ac:chgData name="Beth Fain" userId="db1cbb66-3278-4e86-8064-ae119ee7a765" providerId="ADAL" clId="{2F376189-BEA7-46C8-BD13-CE8B5C930610}" dt="2020-09-09T20:41:51.503" v="1771"/>
          <ac:spMkLst>
            <pc:docMk/>
            <pc:sldMk cId="1150205925" sldId="272"/>
            <ac:spMk id="2" creationId="{61D8159C-C444-7B44-BD6F-773A54B16DFA}"/>
          </ac:spMkLst>
        </pc:spChg>
        <pc:spChg chg="mod">
          <ac:chgData name="Beth Fain" userId="db1cbb66-3278-4e86-8064-ae119ee7a765" providerId="ADAL" clId="{2F376189-BEA7-46C8-BD13-CE8B5C930610}" dt="2020-09-09T20:41:51.503" v="1771"/>
          <ac:spMkLst>
            <pc:docMk/>
            <pc:sldMk cId="1150205925" sldId="272"/>
            <ac:spMk id="3" creationId="{6962DFBE-47A4-9E4B-BADA-762BD9808417}"/>
          </ac:spMkLst>
        </pc:spChg>
        <pc:spChg chg="mod">
          <ac:chgData name="Beth Fain" userId="db1cbb66-3278-4e86-8064-ae119ee7a765" providerId="ADAL" clId="{2F376189-BEA7-46C8-BD13-CE8B5C930610}" dt="2020-09-09T20:41:51.503" v="1771"/>
          <ac:spMkLst>
            <pc:docMk/>
            <pc:sldMk cId="1150205925" sldId="272"/>
            <ac:spMk id="4" creationId="{1B206C54-3FA7-D443-85CB-2F3833ABBE65}"/>
          </ac:spMkLst>
        </pc:spChg>
        <pc:spChg chg="mod">
          <ac:chgData name="Beth Fain" userId="db1cbb66-3278-4e86-8064-ae119ee7a765" providerId="ADAL" clId="{2F376189-BEA7-46C8-BD13-CE8B5C930610}" dt="2020-09-09T20:41:51.503" v="1771"/>
          <ac:spMkLst>
            <pc:docMk/>
            <pc:sldMk cId="1150205925" sldId="272"/>
            <ac:spMk id="5" creationId="{412DDB04-2111-1442-A0A9-0020CD14C430}"/>
          </ac:spMkLst>
        </pc:spChg>
        <pc:spChg chg="mod">
          <ac:chgData name="Beth Fain" userId="db1cbb66-3278-4e86-8064-ae119ee7a765" providerId="ADAL" clId="{2F376189-BEA7-46C8-BD13-CE8B5C930610}" dt="2020-09-09T20:41:51.503" v="1771"/>
          <ac:spMkLst>
            <pc:docMk/>
            <pc:sldMk cId="1150205925" sldId="272"/>
            <ac:spMk id="6" creationId="{D328F024-A369-FD4E-8FB8-E3D5ECDA56ED}"/>
          </ac:spMkLst>
        </pc:spChg>
        <pc:spChg chg="mod">
          <ac:chgData name="Beth Fain" userId="db1cbb66-3278-4e86-8064-ae119ee7a765" providerId="ADAL" clId="{2F376189-BEA7-46C8-BD13-CE8B5C930610}" dt="2020-09-09T20:41:51.503" v="1771"/>
          <ac:spMkLst>
            <pc:docMk/>
            <pc:sldMk cId="1150205925" sldId="272"/>
            <ac:spMk id="7" creationId="{F78B00F4-9212-554E-95E5-1714F7972F98}"/>
          </ac:spMkLst>
        </pc:spChg>
        <pc:spChg chg="mod">
          <ac:chgData name="Beth Fain" userId="db1cbb66-3278-4e86-8064-ae119ee7a765" providerId="ADAL" clId="{2F376189-BEA7-46C8-BD13-CE8B5C930610}" dt="2020-09-09T20:41:51.503" v="1771"/>
          <ac:spMkLst>
            <pc:docMk/>
            <pc:sldMk cId="1150205925" sldId="272"/>
            <ac:spMk id="8" creationId="{7EA4D752-C2D1-6842-9267-E880B087146D}"/>
          </ac:spMkLst>
        </pc:spChg>
        <pc:spChg chg="mod">
          <ac:chgData name="Beth Fain" userId="db1cbb66-3278-4e86-8064-ae119ee7a765" providerId="ADAL" clId="{2F376189-BEA7-46C8-BD13-CE8B5C930610}" dt="2020-09-09T20:41:51.503" v="1771"/>
          <ac:spMkLst>
            <pc:docMk/>
            <pc:sldMk cId="1150205925" sldId="272"/>
            <ac:spMk id="9" creationId="{9FE79EBA-A49E-BE4A-82BA-F60E7F22C3BA}"/>
          </ac:spMkLst>
        </pc:spChg>
      </pc:sldChg>
      <pc:sldChg chg="modSp del">
        <pc:chgData name="Beth Fain" userId="db1cbb66-3278-4e86-8064-ae119ee7a765" providerId="ADAL" clId="{2F376189-BEA7-46C8-BD13-CE8B5C930610}" dt="2020-09-09T21:04:50.701" v="2263" actId="2696"/>
        <pc:sldMkLst>
          <pc:docMk/>
          <pc:sldMk cId="2943829004" sldId="273"/>
        </pc:sldMkLst>
        <pc:spChg chg="mod">
          <ac:chgData name="Beth Fain" userId="db1cbb66-3278-4e86-8064-ae119ee7a765" providerId="ADAL" clId="{2F376189-BEA7-46C8-BD13-CE8B5C930610}" dt="2020-09-09T20:41:51.503" v="1771"/>
          <ac:spMkLst>
            <pc:docMk/>
            <pc:sldMk cId="2943829004" sldId="273"/>
            <ac:spMk id="2" creationId="{B8508033-C1E3-E14E-A3B5-F1CFCD9F1519}"/>
          </ac:spMkLst>
        </pc:spChg>
        <pc:spChg chg="mod">
          <ac:chgData name="Beth Fain" userId="db1cbb66-3278-4e86-8064-ae119ee7a765" providerId="ADAL" clId="{2F376189-BEA7-46C8-BD13-CE8B5C930610}" dt="2020-09-09T20:41:51.503" v="1771"/>
          <ac:spMkLst>
            <pc:docMk/>
            <pc:sldMk cId="2943829004" sldId="273"/>
            <ac:spMk id="3" creationId="{ADC99978-9FDA-674C-9BC1-8115E7FC4F96}"/>
          </ac:spMkLst>
        </pc:spChg>
        <pc:spChg chg="mod">
          <ac:chgData name="Beth Fain" userId="db1cbb66-3278-4e86-8064-ae119ee7a765" providerId="ADAL" clId="{2F376189-BEA7-46C8-BD13-CE8B5C930610}" dt="2020-09-09T20:41:51.503" v="1771"/>
          <ac:spMkLst>
            <pc:docMk/>
            <pc:sldMk cId="2943829004" sldId="273"/>
            <ac:spMk id="4" creationId="{1ACBEB25-FDF5-B443-93F5-7525D499C753}"/>
          </ac:spMkLst>
        </pc:spChg>
        <pc:spChg chg="mod">
          <ac:chgData name="Beth Fain" userId="db1cbb66-3278-4e86-8064-ae119ee7a765" providerId="ADAL" clId="{2F376189-BEA7-46C8-BD13-CE8B5C930610}" dt="2020-09-09T20:41:51.503" v="1771"/>
          <ac:spMkLst>
            <pc:docMk/>
            <pc:sldMk cId="2943829004" sldId="273"/>
            <ac:spMk id="5" creationId="{0007A00C-6085-C845-AB5D-25B6DB944BDB}"/>
          </ac:spMkLst>
        </pc:spChg>
        <pc:spChg chg="mod">
          <ac:chgData name="Beth Fain" userId="db1cbb66-3278-4e86-8064-ae119ee7a765" providerId="ADAL" clId="{2F376189-BEA7-46C8-BD13-CE8B5C930610}" dt="2020-09-09T20:41:51.503" v="1771"/>
          <ac:spMkLst>
            <pc:docMk/>
            <pc:sldMk cId="2943829004" sldId="273"/>
            <ac:spMk id="6" creationId="{14FF901F-9550-7B44-8B12-4BD788B1B0FC}"/>
          </ac:spMkLst>
        </pc:spChg>
        <pc:spChg chg="mod">
          <ac:chgData name="Beth Fain" userId="db1cbb66-3278-4e86-8064-ae119ee7a765" providerId="ADAL" clId="{2F376189-BEA7-46C8-BD13-CE8B5C930610}" dt="2020-09-09T20:41:51.503" v="1771"/>
          <ac:spMkLst>
            <pc:docMk/>
            <pc:sldMk cId="2943829004" sldId="273"/>
            <ac:spMk id="7" creationId="{CCE7DADF-77C3-7F44-8F65-71F949B4432C}"/>
          </ac:spMkLst>
        </pc:spChg>
        <pc:spChg chg="mod">
          <ac:chgData name="Beth Fain" userId="db1cbb66-3278-4e86-8064-ae119ee7a765" providerId="ADAL" clId="{2F376189-BEA7-46C8-BD13-CE8B5C930610}" dt="2020-09-09T20:41:51.503" v="1771"/>
          <ac:spMkLst>
            <pc:docMk/>
            <pc:sldMk cId="2943829004" sldId="273"/>
            <ac:spMk id="8" creationId="{C8241FC1-F368-E04A-A97E-B937F9D1F547}"/>
          </ac:spMkLst>
        </pc:spChg>
        <pc:spChg chg="mod">
          <ac:chgData name="Beth Fain" userId="db1cbb66-3278-4e86-8064-ae119ee7a765" providerId="ADAL" clId="{2F376189-BEA7-46C8-BD13-CE8B5C930610}" dt="2020-09-09T20:41:51.503" v="1771"/>
          <ac:spMkLst>
            <pc:docMk/>
            <pc:sldMk cId="2943829004" sldId="273"/>
            <ac:spMk id="9" creationId="{69AF6A80-4255-C641-A4DA-1A21BEEBC8CF}"/>
          </ac:spMkLst>
        </pc:spChg>
      </pc:sldChg>
      <pc:sldChg chg="modSp del">
        <pc:chgData name="Beth Fain" userId="db1cbb66-3278-4e86-8064-ae119ee7a765" providerId="ADAL" clId="{2F376189-BEA7-46C8-BD13-CE8B5C930610}" dt="2020-09-09T21:04:17.453" v="2254" actId="2696"/>
        <pc:sldMkLst>
          <pc:docMk/>
          <pc:sldMk cId="1208684510" sldId="274"/>
        </pc:sldMkLst>
        <pc:spChg chg="mod">
          <ac:chgData name="Beth Fain" userId="db1cbb66-3278-4e86-8064-ae119ee7a765" providerId="ADAL" clId="{2F376189-BEA7-46C8-BD13-CE8B5C930610}" dt="2020-09-09T20:41:51.503" v="1771"/>
          <ac:spMkLst>
            <pc:docMk/>
            <pc:sldMk cId="1208684510" sldId="274"/>
            <ac:spMk id="2" creationId="{B61597E0-8BEF-2042-917B-3CD77109FD45}"/>
          </ac:spMkLst>
        </pc:spChg>
        <pc:spChg chg="mod">
          <ac:chgData name="Beth Fain" userId="db1cbb66-3278-4e86-8064-ae119ee7a765" providerId="ADAL" clId="{2F376189-BEA7-46C8-BD13-CE8B5C930610}" dt="2020-09-09T20:32:42.934" v="1567"/>
          <ac:spMkLst>
            <pc:docMk/>
            <pc:sldMk cId="1208684510" sldId="274"/>
            <ac:spMk id="3" creationId="{9E4E8DF5-2538-444C-9CDE-15A94923B8EF}"/>
          </ac:spMkLst>
        </pc:spChg>
        <pc:spChg chg="mod">
          <ac:chgData name="Beth Fain" userId="db1cbb66-3278-4e86-8064-ae119ee7a765" providerId="ADAL" clId="{2F376189-BEA7-46C8-BD13-CE8B5C930610}" dt="2020-09-09T20:32:42.934" v="1567"/>
          <ac:spMkLst>
            <pc:docMk/>
            <pc:sldMk cId="1208684510" sldId="274"/>
            <ac:spMk id="4" creationId="{C726E90F-EA3C-1840-9C42-EB86012A9322}"/>
          </ac:spMkLst>
        </pc:spChg>
        <pc:spChg chg="mod">
          <ac:chgData name="Beth Fain" userId="db1cbb66-3278-4e86-8064-ae119ee7a765" providerId="ADAL" clId="{2F376189-BEA7-46C8-BD13-CE8B5C930610}" dt="2020-09-09T20:41:51.503" v="1771"/>
          <ac:spMkLst>
            <pc:docMk/>
            <pc:sldMk cId="1208684510" sldId="274"/>
            <ac:spMk id="5" creationId="{D77093EE-FD9E-464B-AFE3-1D7099E9010B}"/>
          </ac:spMkLst>
        </pc:spChg>
      </pc:sldChg>
      <pc:sldChg chg="addSp delSp modSp new mod ord modClrScheme addCm delCm chgLayout">
        <pc:chgData name="Beth Fain" userId="db1cbb66-3278-4e86-8064-ae119ee7a765" providerId="ADAL" clId="{2F376189-BEA7-46C8-BD13-CE8B5C930610}" dt="2020-09-09T20:41:51.503" v="1771"/>
        <pc:sldMkLst>
          <pc:docMk/>
          <pc:sldMk cId="1566411134" sldId="275"/>
        </pc:sldMkLst>
        <pc:spChg chg="del mod">
          <ac:chgData name="Beth Fain" userId="db1cbb66-3278-4e86-8064-ae119ee7a765" providerId="ADAL" clId="{2F376189-BEA7-46C8-BD13-CE8B5C930610}" dt="2020-09-09T18:54:28.495" v="632" actId="21"/>
          <ac:spMkLst>
            <pc:docMk/>
            <pc:sldMk cId="1566411134" sldId="275"/>
            <ac:spMk id="2" creationId="{57390535-C6F6-45C8-B81D-D6549CE9A1D5}"/>
          </ac:spMkLst>
        </pc:spChg>
        <pc:spChg chg="del mod">
          <ac:chgData name="Beth Fain" userId="db1cbb66-3278-4e86-8064-ae119ee7a765" providerId="ADAL" clId="{2F376189-BEA7-46C8-BD13-CE8B5C930610}" dt="2020-09-09T18:55:10.969" v="635" actId="26606"/>
          <ac:spMkLst>
            <pc:docMk/>
            <pc:sldMk cId="1566411134" sldId="275"/>
            <ac:spMk id="3" creationId="{E9CE944E-9B35-45FA-8BDB-D903F5194CF5}"/>
          </ac:spMkLst>
        </pc:spChg>
        <pc:spChg chg="mod ord">
          <ac:chgData name="Beth Fain" userId="db1cbb66-3278-4e86-8064-ae119ee7a765" providerId="ADAL" clId="{2F376189-BEA7-46C8-BD13-CE8B5C930610}" dt="2020-09-09T20:41:51.503" v="1771"/>
          <ac:spMkLst>
            <pc:docMk/>
            <pc:sldMk cId="1566411134" sldId="275"/>
            <ac:spMk id="4" creationId="{90102542-381D-44B9-8FB0-2CAE1B4D1125}"/>
          </ac:spMkLst>
        </pc:spChg>
        <pc:spChg chg="add del mod ord">
          <ac:chgData name="Beth Fain" userId="db1cbb66-3278-4e86-8064-ae119ee7a765" providerId="ADAL" clId="{2F376189-BEA7-46C8-BD13-CE8B5C930610}" dt="2020-09-09T20:24:39.709" v="1512" actId="700"/>
          <ac:spMkLst>
            <pc:docMk/>
            <pc:sldMk cId="1566411134" sldId="275"/>
            <ac:spMk id="7" creationId="{4135C669-1953-4379-992B-C3C386263AA3}"/>
          </ac:spMkLst>
        </pc:spChg>
        <pc:spChg chg="add del mod ord">
          <ac:chgData name="Beth Fain" userId="db1cbb66-3278-4e86-8064-ae119ee7a765" providerId="ADAL" clId="{2F376189-BEA7-46C8-BD13-CE8B5C930610}" dt="2020-09-09T20:24:39.709" v="1512" actId="700"/>
          <ac:spMkLst>
            <pc:docMk/>
            <pc:sldMk cId="1566411134" sldId="275"/>
            <ac:spMk id="8" creationId="{A5C2D4CA-A261-4750-AC1D-E93E514824F5}"/>
          </ac:spMkLst>
        </pc:spChg>
        <pc:spChg chg="add del mod">
          <ac:chgData name="Beth Fain" userId="db1cbb66-3278-4e86-8064-ae119ee7a765" providerId="ADAL" clId="{2F376189-BEA7-46C8-BD13-CE8B5C930610}" dt="2020-09-09T18:55:56.726" v="640" actId="21"/>
          <ac:spMkLst>
            <pc:docMk/>
            <pc:sldMk cId="1566411134" sldId="275"/>
            <ac:spMk id="9" creationId="{AC2925EF-5333-409F-9754-4523CBC23FF7}"/>
          </ac:spMkLst>
        </pc:spChg>
        <pc:spChg chg="add del mod ord">
          <ac:chgData name="Beth Fain" userId="db1cbb66-3278-4e86-8064-ae119ee7a765" providerId="ADAL" clId="{2F376189-BEA7-46C8-BD13-CE8B5C930610}" dt="2020-09-09T20:25:45.789" v="1521" actId="700"/>
          <ac:spMkLst>
            <pc:docMk/>
            <pc:sldMk cId="1566411134" sldId="275"/>
            <ac:spMk id="10" creationId="{1A3001F5-D2CD-4981-9D6C-3792FCF69AF5}"/>
          </ac:spMkLst>
        </pc:spChg>
        <pc:spChg chg="add del mod ord">
          <ac:chgData name="Beth Fain" userId="db1cbb66-3278-4e86-8064-ae119ee7a765" providerId="ADAL" clId="{2F376189-BEA7-46C8-BD13-CE8B5C930610}" dt="2020-09-09T20:29:27.517" v="1553" actId="21"/>
          <ac:spMkLst>
            <pc:docMk/>
            <pc:sldMk cId="1566411134" sldId="275"/>
            <ac:spMk id="11" creationId="{9B46CE68-610F-4887-9E7C-1DB1E08C23C4}"/>
          </ac:spMkLst>
        </pc:spChg>
        <pc:spChg chg="add del mod ord">
          <ac:chgData name="Beth Fain" userId="db1cbb66-3278-4e86-8064-ae119ee7a765" providerId="ADAL" clId="{2F376189-BEA7-46C8-BD13-CE8B5C930610}" dt="2020-09-09T20:25:45.789" v="1521" actId="700"/>
          <ac:spMkLst>
            <pc:docMk/>
            <pc:sldMk cId="1566411134" sldId="275"/>
            <ac:spMk id="12" creationId="{19D741BD-CD4B-4753-865A-8D881EEE0CFC}"/>
          </ac:spMkLst>
        </pc:spChg>
        <pc:spChg chg="add del mod ord">
          <ac:chgData name="Beth Fain" userId="db1cbb66-3278-4e86-8064-ae119ee7a765" providerId="ADAL" clId="{2F376189-BEA7-46C8-BD13-CE8B5C930610}" dt="2020-09-09T20:28:14.393" v="1548" actId="700"/>
          <ac:spMkLst>
            <pc:docMk/>
            <pc:sldMk cId="1566411134" sldId="275"/>
            <ac:spMk id="13" creationId="{829F1288-6D93-42C2-8874-DA32DA9BB29C}"/>
          </ac:spMkLst>
        </pc:spChg>
        <pc:spChg chg="add del mod ord">
          <ac:chgData name="Beth Fain" userId="db1cbb66-3278-4e86-8064-ae119ee7a765" providerId="ADAL" clId="{2F376189-BEA7-46C8-BD13-CE8B5C930610}" dt="2020-09-09T20:28:14.393" v="1548" actId="700"/>
          <ac:spMkLst>
            <pc:docMk/>
            <pc:sldMk cId="1566411134" sldId="275"/>
            <ac:spMk id="14" creationId="{E1E689F3-EF7B-45C6-B2B9-1893C5E72DC5}"/>
          </ac:spMkLst>
        </pc:spChg>
        <pc:spChg chg="add del mod ord">
          <ac:chgData name="Beth Fain" userId="db1cbb66-3278-4e86-8064-ae119ee7a765" providerId="ADAL" clId="{2F376189-BEA7-46C8-BD13-CE8B5C930610}" dt="2020-09-09T20:29:04.042" v="1551" actId="700"/>
          <ac:spMkLst>
            <pc:docMk/>
            <pc:sldMk cId="1566411134" sldId="275"/>
            <ac:spMk id="15" creationId="{B7254B94-B3D7-4F22-8268-C4B2C2C7F8F7}"/>
          </ac:spMkLst>
        </pc:spChg>
        <pc:spChg chg="add del mod ord">
          <ac:chgData name="Beth Fain" userId="db1cbb66-3278-4e86-8064-ae119ee7a765" providerId="ADAL" clId="{2F376189-BEA7-46C8-BD13-CE8B5C930610}" dt="2020-09-09T20:29:04.042" v="1551" actId="700"/>
          <ac:spMkLst>
            <pc:docMk/>
            <pc:sldMk cId="1566411134" sldId="275"/>
            <ac:spMk id="16" creationId="{FC8DA7A7-E045-4452-B604-A747CCFA1B42}"/>
          </ac:spMkLst>
        </pc:spChg>
        <pc:spChg chg="add del mod">
          <ac:chgData name="Beth Fain" userId="db1cbb66-3278-4e86-8064-ae119ee7a765" providerId="ADAL" clId="{2F376189-BEA7-46C8-BD13-CE8B5C930610}" dt="2020-09-09T20:30:29.651" v="1559"/>
          <ac:spMkLst>
            <pc:docMk/>
            <pc:sldMk cId="1566411134" sldId="275"/>
            <ac:spMk id="17" creationId="{4550DF94-EE4F-4986-954A-E163F76D8E69}"/>
          </ac:spMkLst>
        </pc:spChg>
        <pc:spChg chg="add mod">
          <ac:chgData name="Beth Fain" userId="db1cbb66-3278-4e86-8064-ae119ee7a765" providerId="ADAL" clId="{2F376189-BEA7-46C8-BD13-CE8B5C930610}" dt="2020-09-09T20:33:12.980" v="1571" actId="14100"/>
          <ac:spMkLst>
            <pc:docMk/>
            <pc:sldMk cId="1566411134" sldId="275"/>
            <ac:spMk id="18" creationId="{F7336B96-0EAD-4F31-92AC-C92A1203353A}"/>
          </ac:spMkLst>
        </pc:spChg>
        <pc:spChg chg="add mod">
          <ac:chgData name="Beth Fain" userId="db1cbb66-3278-4e86-8064-ae119ee7a765" providerId="ADAL" clId="{2F376189-BEA7-46C8-BD13-CE8B5C930610}" dt="2020-09-09T20:32:42.934" v="1567"/>
          <ac:spMkLst>
            <pc:docMk/>
            <pc:sldMk cId="1566411134" sldId="275"/>
            <ac:spMk id="31" creationId="{BF935835-82A6-4C4E-A3AE-092B630638A4}"/>
          </ac:spMkLst>
        </pc:spChg>
        <pc:spChg chg="add mod">
          <ac:chgData name="Beth Fain" userId="db1cbb66-3278-4e86-8064-ae119ee7a765" providerId="ADAL" clId="{2F376189-BEA7-46C8-BD13-CE8B5C930610}" dt="2020-09-09T20:37:55.130" v="1675" actId="1076"/>
          <ac:spMkLst>
            <pc:docMk/>
            <pc:sldMk cId="1566411134" sldId="275"/>
            <ac:spMk id="34" creationId="{B4F41BA0-70CB-4335-B77B-04542BCCA740}"/>
          </ac:spMkLst>
        </pc:spChg>
        <pc:spChg chg="add del mod">
          <ac:chgData name="Beth Fain" userId="db1cbb66-3278-4e86-8064-ae119ee7a765" providerId="ADAL" clId="{2F376189-BEA7-46C8-BD13-CE8B5C930610}" dt="2020-09-09T20:23:41.194" v="1502" actId="26606"/>
          <ac:spMkLst>
            <pc:docMk/>
            <pc:sldMk cId="1566411134" sldId="275"/>
            <ac:spMk id="71" creationId="{2C84B53F-991E-4696-B7D7-2971550E0FD4}"/>
          </ac:spMkLst>
        </pc:spChg>
        <pc:spChg chg="add del mod">
          <ac:chgData name="Beth Fain" userId="db1cbb66-3278-4e86-8064-ae119ee7a765" providerId="ADAL" clId="{2F376189-BEA7-46C8-BD13-CE8B5C930610}" dt="2020-09-09T20:23:41.194" v="1502" actId="26606"/>
          <ac:spMkLst>
            <pc:docMk/>
            <pc:sldMk cId="1566411134" sldId="275"/>
            <ac:spMk id="73" creationId="{7F01428E-AEC6-4726-A72A-3D70870DF4E6}"/>
          </ac:spMkLst>
        </pc:spChg>
        <pc:spChg chg="add del mod">
          <ac:chgData name="Beth Fain" userId="db1cbb66-3278-4e86-8064-ae119ee7a765" providerId="ADAL" clId="{2F376189-BEA7-46C8-BD13-CE8B5C930610}" dt="2020-09-09T20:23:41.194" v="1502" actId="26606"/>
          <ac:spMkLst>
            <pc:docMk/>
            <pc:sldMk cId="1566411134" sldId="275"/>
            <ac:spMk id="75" creationId="{A2FB640C-7517-47D4-8581-C063BDE36A2C}"/>
          </ac:spMkLst>
        </pc:spChg>
        <pc:spChg chg="add del mod">
          <ac:chgData name="Beth Fain" userId="db1cbb66-3278-4e86-8064-ae119ee7a765" providerId="ADAL" clId="{2F376189-BEA7-46C8-BD13-CE8B5C930610}" dt="2020-09-09T20:23:41.194" v="1502" actId="26606"/>
          <ac:spMkLst>
            <pc:docMk/>
            <pc:sldMk cId="1566411134" sldId="275"/>
            <ac:spMk id="77" creationId="{570E2BFE-5B2D-4F3C-815D-69EFD67EA2D6}"/>
          </ac:spMkLst>
        </pc:spChg>
        <pc:spChg chg="add del mod">
          <ac:chgData name="Beth Fain" userId="db1cbb66-3278-4e86-8064-ae119ee7a765" providerId="ADAL" clId="{2F376189-BEA7-46C8-BD13-CE8B5C930610}" dt="2020-09-09T20:23:41.194" v="1502" actId="26606"/>
          <ac:spMkLst>
            <pc:docMk/>
            <pc:sldMk cId="1566411134" sldId="275"/>
            <ac:spMk id="79" creationId="{BA8371E5-CA17-4D68-96D5-910713D0B1A2}"/>
          </ac:spMkLst>
        </pc:spChg>
        <pc:spChg chg="add del mod">
          <ac:chgData name="Beth Fain" userId="db1cbb66-3278-4e86-8064-ae119ee7a765" providerId="ADAL" clId="{2F376189-BEA7-46C8-BD13-CE8B5C930610}" dt="2020-09-09T20:23:41.194" v="1502" actId="26606"/>
          <ac:spMkLst>
            <pc:docMk/>
            <pc:sldMk cId="1566411134" sldId="275"/>
            <ac:spMk id="81" creationId="{0ED2CDD1-4907-438D-82DF-CA2B07E8FE8C}"/>
          </ac:spMkLst>
        </pc:spChg>
        <pc:spChg chg="add del mod">
          <ac:chgData name="Beth Fain" userId="db1cbb66-3278-4e86-8064-ae119ee7a765" providerId="ADAL" clId="{2F376189-BEA7-46C8-BD13-CE8B5C930610}" dt="2020-09-09T20:23:41.194" v="1502" actId="26606"/>
          <ac:spMkLst>
            <pc:docMk/>
            <pc:sldMk cId="1566411134" sldId="275"/>
            <ac:spMk id="83" creationId="{A561BAE8-65E8-4FA8-B61F-637E20605C25}"/>
          </ac:spMkLst>
        </pc:spChg>
        <pc:spChg chg="add del mod">
          <ac:chgData name="Beth Fain" userId="db1cbb66-3278-4e86-8064-ae119ee7a765" providerId="ADAL" clId="{2F376189-BEA7-46C8-BD13-CE8B5C930610}" dt="2020-09-09T20:23:41.194" v="1502" actId="26606"/>
          <ac:spMkLst>
            <pc:docMk/>
            <pc:sldMk cId="1566411134" sldId="275"/>
            <ac:spMk id="85" creationId="{08D44573-619C-4CBC-A49C-17C20A56DA28}"/>
          </ac:spMkLst>
        </pc:spChg>
        <pc:spChg chg="add del mod">
          <ac:chgData name="Beth Fain" userId="db1cbb66-3278-4e86-8064-ae119ee7a765" providerId="ADAL" clId="{2F376189-BEA7-46C8-BD13-CE8B5C930610}" dt="2020-09-09T20:23:44.267" v="1504" actId="26606"/>
          <ac:spMkLst>
            <pc:docMk/>
            <pc:sldMk cId="1566411134" sldId="275"/>
            <ac:spMk id="1028" creationId="{00C31C1D-3940-4384-BC9D-67248BAF2373}"/>
          </ac:spMkLst>
        </pc:spChg>
        <pc:spChg chg="add del mod">
          <ac:chgData name="Beth Fain" userId="db1cbb66-3278-4e86-8064-ae119ee7a765" providerId="ADAL" clId="{2F376189-BEA7-46C8-BD13-CE8B5C930610}" dt="2020-09-09T20:23:58.349" v="1508" actId="26606"/>
          <ac:spMkLst>
            <pc:docMk/>
            <pc:sldMk cId="1566411134" sldId="275"/>
            <ac:spMk id="1029" creationId="{7C75260A-8E1D-41A6-9708-FD10561489E2}"/>
          </ac:spMkLst>
        </pc:spChg>
        <pc:spChg chg="add del mod">
          <ac:chgData name="Beth Fain" userId="db1cbb66-3278-4e86-8064-ae119ee7a765" providerId="ADAL" clId="{2F376189-BEA7-46C8-BD13-CE8B5C930610}" dt="2020-09-09T20:23:58.349" v="1508" actId="26606"/>
          <ac:spMkLst>
            <pc:docMk/>
            <pc:sldMk cId="1566411134" sldId="275"/>
            <ac:spMk id="1030" creationId="{30A5D67D-23C8-44BA-888D-B4B1982840BB}"/>
          </ac:spMkLst>
        </pc:spChg>
        <pc:spChg chg="add del mod">
          <ac:chgData name="Beth Fain" userId="db1cbb66-3278-4e86-8064-ae119ee7a765" providerId="ADAL" clId="{2F376189-BEA7-46C8-BD13-CE8B5C930610}" dt="2020-09-09T20:23:58.349" v="1508" actId="26606"/>
          <ac:spMkLst>
            <pc:docMk/>
            <pc:sldMk cId="1566411134" sldId="275"/>
            <ac:spMk id="1031" creationId="{17E1F7B7-D095-4C89-A6E7-89BB5D99AFAC}"/>
          </ac:spMkLst>
        </pc:spChg>
        <pc:spChg chg="add del mod">
          <ac:chgData name="Beth Fain" userId="db1cbb66-3278-4e86-8064-ae119ee7a765" providerId="ADAL" clId="{2F376189-BEA7-46C8-BD13-CE8B5C930610}" dt="2020-09-09T20:26:48.883" v="1527" actId="26606"/>
          <ac:spMkLst>
            <pc:docMk/>
            <pc:sldMk cId="1566411134" sldId="275"/>
            <ac:spMk id="1032" creationId="{9DB694F4-9F12-4F54-8921-5A004CB22216}"/>
          </ac:spMkLst>
        </pc:spChg>
        <pc:picChg chg="add del">
          <ac:chgData name="Beth Fain" userId="db1cbb66-3278-4e86-8064-ae119ee7a765" providerId="ADAL" clId="{2F376189-BEA7-46C8-BD13-CE8B5C930610}" dt="2020-09-09T18:55:35.710" v="637" actId="22"/>
          <ac:picMkLst>
            <pc:docMk/>
            <pc:sldMk cId="1566411134" sldId="275"/>
            <ac:picMk id="6" creationId="{3D97AAC2-62E5-441D-8CF3-8D526F749F46}"/>
          </ac:picMkLst>
        </pc:picChg>
        <pc:picChg chg="add mod ord">
          <ac:chgData name="Beth Fain" userId="db1cbb66-3278-4e86-8064-ae119ee7a765" providerId="ADAL" clId="{2F376189-BEA7-46C8-BD13-CE8B5C930610}" dt="2020-09-09T20:32:42.934" v="1567"/>
          <ac:picMkLst>
            <pc:docMk/>
            <pc:sldMk cId="1566411134" sldId="275"/>
            <ac:picMk id="1026" creationId="{812DFC3B-F05F-4080-87DE-480C312FD012}"/>
          </ac:picMkLst>
        </pc:picChg>
      </pc:sldChg>
      <pc:sldChg chg="addSp delSp modSp add mod ord">
        <pc:chgData name="Beth Fain" userId="db1cbb66-3278-4e86-8064-ae119ee7a765" providerId="ADAL" clId="{2F376189-BEA7-46C8-BD13-CE8B5C930610}" dt="2020-09-10T17:00:37.662" v="2571" actId="20577"/>
        <pc:sldMkLst>
          <pc:docMk/>
          <pc:sldMk cId="2512323468" sldId="276"/>
        </pc:sldMkLst>
        <pc:spChg chg="del mod">
          <ac:chgData name="Beth Fain" userId="db1cbb66-3278-4e86-8064-ae119ee7a765" providerId="ADAL" clId="{2F376189-BEA7-46C8-BD13-CE8B5C930610}" dt="2020-09-10T16:58:24.656" v="2560" actId="478"/>
          <ac:spMkLst>
            <pc:docMk/>
            <pc:sldMk cId="2512323468" sldId="276"/>
            <ac:spMk id="3" creationId="{CC95C6CD-5B44-2B42-BC51-AC4C145DE744}"/>
          </ac:spMkLst>
        </pc:spChg>
        <pc:spChg chg="mod">
          <ac:chgData name="Beth Fain" userId="db1cbb66-3278-4e86-8064-ae119ee7a765" providerId="ADAL" clId="{2F376189-BEA7-46C8-BD13-CE8B5C930610}" dt="2020-09-09T20:41:51.503" v="1771"/>
          <ac:spMkLst>
            <pc:docMk/>
            <pc:sldMk cId="2512323468" sldId="276"/>
            <ac:spMk id="4" creationId="{0CDC27BC-AF3D-B04B-8514-16A149116F6A}"/>
          </ac:spMkLst>
        </pc:spChg>
        <pc:spChg chg="add mod">
          <ac:chgData name="Beth Fain" userId="db1cbb66-3278-4e86-8064-ae119ee7a765" providerId="ADAL" clId="{2F376189-BEA7-46C8-BD13-CE8B5C930610}" dt="2020-09-10T17:00:04.019" v="2569" actId="20577"/>
          <ac:spMkLst>
            <pc:docMk/>
            <pc:sldMk cId="2512323468" sldId="276"/>
            <ac:spMk id="5" creationId="{563E10B7-97E1-405A-A66A-2ECF77F53C3F}"/>
          </ac:spMkLst>
        </pc:spChg>
        <pc:spChg chg="mod">
          <ac:chgData name="Beth Fain" userId="db1cbb66-3278-4e86-8064-ae119ee7a765" providerId="ADAL" clId="{2F376189-BEA7-46C8-BD13-CE8B5C930610}" dt="2020-09-10T17:00:37.662" v="2571" actId="20577"/>
          <ac:spMkLst>
            <pc:docMk/>
            <pc:sldMk cId="2512323468" sldId="276"/>
            <ac:spMk id="27" creationId="{DB77B033-2ED6-4A6A-9999-154130DD4BEA}"/>
          </ac:spMkLst>
        </pc:spChg>
      </pc:sldChg>
      <pc:sldChg chg="addSp delSp modSp add mod ord modClrScheme chgLayout">
        <pc:chgData name="Beth Fain" userId="db1cbb66-3278-4e86-8064-ae119ee7a765" providerId="ADAL" clId="{2F376189-BEA7-46C8-BD13-CE8B5C930610}" dt="2020-09-10T16:49:47.829" v="2405"/>
        <pc:sldMkLst>
          <pc:docMk/>
          <pc:sldMk cId="3289928149" sldId="277"/>
        </pc:sldMkLst>
        <pc:spChg chg="mod">
          <ac:chgData name="Beth Fain" userId="db1cbb66-3278-4e86-8064-ae119ee7a765" providerId="ADAL" clId="{2F376189-BEA7-46C8-BD13-CE8B5C930610}" dt="2020-09-09T20:41:51.503" v="1771"/>
          <ac:spMkLst>
            <pc:docMk/>
            <pc:sldMk cId="3289928149" sldId="277"/>
            <ac:spMk id="4" creationId="{90102542-381D-44B9-8FB0-2CAE1B4D1125}"/>
          </ac:spMkLst>
        </pc:spChg>
        <pc:spChg chg="mod">
          <ac:chgData name="Beth Fain" userId="db1cbb66-3278-4e86-8064-ae119ee7a765" providerId="ADAL" clId="{2F376189-BEA7-46C8-BD13-CE8B5C930610}" dt="2020-09-09T20:39:26.020" v="1725" actId="20577"/>
          <ac:spMkLst>
            <pc:docMk/>
            <pc:sldMk cId="3289928149" sldId="277"/>
            <ac:spMk id="11" creationId="{9B46CE68-610F-4887-9E7C-1DB1E08C23C4}"/>
          </ac:spMkLst>
        </pc:spChg>
        <pc:spChg chg="add mod">
          <ac:chgData name="Beth Fain" userId="db1cbb66-3278-4e86-8064-ae119ee7a765" providerId="ADAL" clId="{2F376189-BEA7-46C8-BD13-CE8B5C930610}" dt="2020-09-10T14:58:09.306" v="2390" actId="122"/>
          <ac:spMkLst>
            <pc:docMk/>
            <pc:sldMk cId="3289928149" sldId="277"/>
            <ac:spMk id="16" creationId="{7EEDF921-0CB6-476A-AFBD-5F3026877606}"/>
          </ac:spMkLst>
        </pc:spChg>
        <pc:picChg chg="del">
          <ac:chgData name="Beth Fain" userId="db1cbb66-3278-4e86-8064-ae119ee7a765" providerId="ADAL" clId="{2F376189-BEA7-46C8-BD13-CE8B5C930610}" dt="2020-09-09T20:15:52.438" v="1344" actId="21"/>
          <ac:picMkLst>
            <pc:docMk/>
            <pc:sldMk cId="3289928149" sldId="277"/>
            <ac:picMk id="1026" creationId="{812DFC3B-F05F-4080-87DE-480C312FD012}"/>
          </ac:picMkLst>
        </pc:picChg>
      </pc:sldChg>
      <pc:sldChg chg="addSp delSp modSp add mod ord modClrScheme chgLayout">
        <pc:chgData name="Beth Fain" userId="db1cbb66-3278-4e86-8064-ae119ee7a765" providerId="ADAL" clId="{2F376189-BEA7-46C8-BD13-CE8B5C930610}" dt="2020-09-10T16:48:46.072" v="2395"/>
        <pc:sldMkLst>
          <pc:docMk/>
          <pc:sldMk cId="1580172341" sldId="278"/>
        </pc:sldMkLst>
        <pc:spChg chg="mod modVis">
          <ac:chgData name="Beth Fain" userId="db1cbb66-3278-4e86-8064-ae119ee7a765" providerId="ADAL" clId="{2F376189-BEA7-46C8-BD13-CE8B5C930610}" dt="2020-09-09T20:42:04.002" v="1772" actId="26606"/>
          <ac:spMkLst>
            <pc:docMk/>
            <pc:sldMk cId="1580172341" sldId="278"/>
            <ac:spMk id="4" creationId="{90102542-381D-44B9-8FB0-2CAE1B4D1125}"/>
          </ac:spMkLst>
        </pc:spChg>
        <pc:spChg chg="add del mod">
          <ac:chgData name="Beth Fain" userId="db1cbb66-3278-4e86-8064-ae119ee7a765" providerId="ADAL" clId="{2F376189-BEA7-46C8-BD13-CE8B5C930610}" dt="2020-09-09T20:40:49.074" v="1755"/>
          <ac:spMkLst>
            <pc:docMk/>
            <pc:sldMk cId="1580172341" sldId="278"/>
            <ac:spMk id="5" creationId="{32BB7593-B0DB-43FC-A843-FE2BCBFDE68E}"/>
          </ac:spMkLst>
        </pc:spChg>
        <pc:spChg chg="mod">
          <ac:chgData name="Beth Fain" userId="db1cbb66-3278-4e86-8064-ae119ee7a765" providerId="ADAL" clId="{2F376189-BEA7-46C8-BD13-CE8B5C930610}" dt="2020-09-09T20:42:04.002" v="1772" actId="26606"/>
          <ac:spMkLst>
            <pc:docMk/>
            <pc:sldMk cId="1580172341" sldId="278"/>
            <ac:spMk id="11" creationId="{9B46CE68-610F-4887-9E7C-1DB1E08C23C4}"/>
          </ac:spMkLst>
        </pc:spChg>
        <pc:spChg chg="mod">
          <ac:chgData name="Beth Fain" userId="db1cbb66-3278-4e86-8064-ae119ee7a765" providerId="ADAL" clId="{2F376189-BEA7-46C8-BD13-CE8B5C930610}" dt="2020-09-09T21:00:22.660" v="2162" actId="20577"/>
          <ac:spMkLst>
            <pc:docMk/>
            <pc:sldMk cId="1580172341" sldId="278"/>
            <ac:spMk id="16" creationId="{7EEDF921-0CB6-476A-AFBD-5F3026877606}"/>
          </ac:spMkLst>
        </pc:spChg>
        <pc:picChg chg="add del mod">
          <ac:chgData name="Beth Fain" userId="db1cbb66-3278-4e86-8064-ae119ee7a765" providerId="ADAL" clId="{2F376189-BEA7-46C8-BD13-CE8B5C930610}" dt="2020-09-09T20:41:31.086" v="1762" actId="21"/>
          <ac:picMkLst>
            <pc:docMk/>
            <pc:sldMk cId="1580172341" sldId="278"/>
            <ac:picMk id="3" creationId="{FCA23605-A964-4AC5-BB2F-6C324C8AA7C8}"/>
          </ac:picMkLst>
        </pc:picChg>
      </pc:sldChg>
      <pc:sldChg chg="modSp add mod ord">
        <pc:chgData name="Beth Fain" userId="db1cbb66-3278-4e86-8064-ae119ee7a765" providerId="ADAL" clId="{2F376189-BEA7-46C8-BD13-CE8B5C930610}" dt="2020-09-09T21:01:22.119" v="2246" actId="20577"/>
        <pc:sldMkLst>
          <pc:docMk/>
          <pc:sldMk cId="4062076852" sldId="279"/>
        </pc:sldMkLst>
        <pc:spChg chg="mod">
          <ac:chgData name="Beth Fain" userId="db1cbb66-3278-4e86-8064-ae119ee7a765" providerId="ADAL" clId="{2F376189-BEA7-46C8-BD13-CE8B5C930610}" dt="2020-09-09T21:01:22.119" v="2246" actId="20577"/>
          <ac:spMkLst>
            <pc:docMk/>
            <pc:sldMk cId="4062076852" sldId="279"/>
            <ac:spMk id="16" creationId="{7EEDF921-0CB6-476A-AFBD-5F3026877606}"/>
          </ac:spMkLst>
        </pc:spChg>
      </pc:sldChg>
      <pc:sldChg chg="modSp add mod ord">
        <pc:chgData name="Beth Fain" userId="db1cbb66-3278-4e86-8064-ae119ee7a765" providerId="ADAL" clId="{2F376189-BEA7-46C8-BD13-CE8B5C930610}" dt="2020-09-09T20:55:43.620" v="2020"/>
        <pc:sldMkLst>
          <pc:docMk/>
          <pc:sldMk cId="2968817584" sldId="280"/>
        </pc:sldMkLst>
        <pc:spChg chg="mod">
          <ac:chgData name="Beth Fain" userId="db1cbb66-3278-4e86-8064-ae119ee7a765" providerId="ADAL" clId="{2F376189-BEA7-46C8-BD13-CE8B5C930610}" dt="2020-09-09T20:48:22.544" v="2014" actId="207"/>
          <ac:spMkLst>
            <pc:docMk/>
            <pc:sldMk cId="2968817584" sldId="280"/>
            <ac:spMk id="11" creationId="{9B46CE68-610F-4887-9E7C-1DB1E08C23C4}"/>
          </ac:spMkLst>
        </pc:spChg>
        <pc:spChg chg="mod">
          <ac:chgData name="Beth Fain" userId="db1cbb66-3278-4e86-8064-ae119ee7a765" providerId="ADAL" clId="{2F376189-BEA7-46C8-BD13-CE8B5C930610}" dt="2020-09-09T20:48:41.460" v="2016" actId="313"/>
          <ac:spMkLst>
            <pc:docMk/>
            <pc:sldMk cId="2968817584" sldId="280"/>
            <ac:spMk id="16" creationId="{7EEDF921-0CB6-476A-AFBD-5F3026877606}"/>
          </ac:spMkLst>
        </pc:spChg>
      </pc:sldChg>
      <pc:sldChg chg="modSp add mod ord">
        <pc:chgData name="Beth Fain" userId="db1cbb66-3278-4e86-8064-ae119ee7a765" providerId="ADAL" clId="{2F376189-BEA7-46C8-BD13-CE8B5C930610}" dt="2020-09-10T16:50:54.709" v="2413"/>
        <pc:sldMkLst>
          <pc:docMk/>
          <pc:sldMk cId="1063117028" sldId="281"/>
        </pc:sldMkLst>
        <pc:spChg chg="mod">
          <ac:chgData name="Beth Fain" userId="db1cbb66-3278-4e86-8064-ae119ee7a765" providerId="ADAL" clId="{2F376189-BEA7-46C8-BD13-CE8B5C930610}" dt="2020-09-09T21:08:22.020" v="2305" actId="14100"/>
          <ac:spMkLst>
            <pc:docMk/>
            <pc:sldMk cId="1063117028" sldId="281"/>
            <ac:spMk id="16" creationId="{7EEDF921-0CB6-476A-AFBD-5F3026877606}"/>
          </ac:spMkLst>
        </pc:spChg>
      </pc:sldChg>
      <pc:sldChg chg="modSp add mod ord">
        <pc:chgData name="Beth Fain" userId="db1cbb66-3278-4e86-8064-ae119ee7a765" providerId="ADAL" clId="{2F376189-BEA7-46C8-BD13-CE8B5C930610}" dt="2020-09-10T16:51:21.497" v="2419"/>
        <pc:sldMkLst>
          <pc:docMk/>
          <pc:sldMk cId="3944728225" sldId="282"/>
        </pc:sldMkLst>
        <pc:spChg chg="mod">
          <ac:chgData name="Beth Fain" userId="db1cbb66-3278-4e86-8064-ae119ee7a765" providerId="ADAL" clId="{2F376189-BEA7-46C8-BD13-CE8B5C930610}" dt="2020-09-09T21:09:06.004" v="2312" actId="20577"/>
          <ac:spMkLst>
            <pc:docMk/>
            <pc:sldMk cId="3944728225" sldId="282"/>
            <ac:spMk id="16" creationId="{7EEDF921-0CB6-476A-AFBD-5F3026877606}"/>
          </ac:spMkLst>
        </pc:spChg>
      </pc:sldChg>
      <pc:sldChg chg="modSp add mod ord">
        <pc:chgData name="Beth Fain" userId="db1cbb66-3278-4e86-8064-ae119ee7a765" providerId="ADAL" clId="{2F376189-BEA7-46C8-BD13-CE8B5C930610}" dt="2020-09-09T21:09:25.654" v="2347" actId="14100"/>
        <pc:sldMkLst>
          <pc:docMk/>
          <pc:sldMk cId="83810997" sldId="283"/>
        </pc:sldMkLst>
        <pc:spChg chg="mod">
          <ac:chgData name="Beth Fain" userId="db1cbb66-3278-4e86-8064-ae119ee7a765" providerId="ADAL" clId="{2F376189-BEA7-46C8-BD13-CE8B5C930610}" dt="2020-09-09T21:09:25.654" v="2347" actId="14100"/>
          <ac:spMkLst>
            <pc:docMk/>
            <pc:sldMk cId="83810997" sldId="283"/>
            <ac:spMk id="16" creationId="{7EEDF921-0CB6-476A-AFBD-5F3026877606}"/>
          </ac:spMkLst>
        </pc:spChg>
      </pc:sldChg>
      <pc:sldChg chg="modSp add mod ord">
        <pc:chgData name="Beth Fain" userId="db1cbb66-3278-4e86-8064-ae119ee7a765" providerId="ADAL" clId="{2F376189-BEA7-46C8-BD13-CE8B5C930610}" dt="2020-09-10T16:52:54.296" v="2423" actId="1076"/>
        <pc:sldMkLst>
          <pc:docMk/>
          <pc:sldMk cId="2461771873" sldId="284"/>
        </pc:sldMkLst>
        <pc:spChg chg="mod">
          <ac:chgData name="Beth Fain" userId="db1cbb66-3278-4e86-8064-ae119ee7a765" providerId="ADAL" clId="{2F376189-BEA7-46C8-BD13-CE8B5C930610}" dt="2020-09-10T12:38:14.427" v="2389" actId="14100"/>
          <ac:spMkLst>
            <pc:docMk/>
            <pc:sldMk cId="2461771873" sldId="284"/>
            <ac:spMk id="4" creationId="{90102542-381D-44B9-8FB0-2CAE1B4D1125}"/>
          </ac:spMkLst>
        </pc:spChg>
        <pc:spChg chg="mod">
          <ac:chgData name="Beth Fain" userId="db1cbb66-3278-4e86-8064-ae119ee7a765" providerId="ADAL" clId="{2F376189-BEA7-46C8-BD13-CE8B5C930610}" dt="2020-09-10T16:52:54.296" v="2423" actId="1076"/>
          <ac:spMkLst>
            <pc:docMk/>
            <pc:sldMk cId="2461771873" sldId="284"/>
            <ac:spMk id="34" creationId="{B4F41BA0-70CB-4335-B77B-04542BCCA740}"/>
          </ac:spMkLst>
        </pc:spChg>
      </pc:sldChg>
      <pc:sldChg chg="new del">
        <pc:chgData name="Beth Fain" userId="db1cbb66-3278-4e86-8064-ae119ee7a765" providerId="ADAL" clId="{2F376189-BEA7-46C8-BD13-CE8B5C930610}" dt="2020-09-09T21:10:00.153" v="2349" actId="2696"/>
        <pc:sldMkLst>
          <pc:docMk/>
          <pc:sldMk cId="2105470805" sldId="285"/>
        </pc:sldMkLst>
      </pc:sldChg>
      <pc:sldChg chg="modSp add mod">
        <pc:chgData name="Beth Fain" userId="db1cbb66-3278-4e86-8064-ae119ee7a765" providerId="ADAL" clId="{2F376189-BEA7-46C8-BD13-CE8B5C930610}" dt="2020-09-10T16:54:58.662" v="2488" actId="20577"/>
        <pc:sldMkLst>
          <pc:docMk/>
          <pc:sldMk cId="3931208362" sldId="285"/>
        </pc:sldMkLst>
        <pc:spChg chg="mod">
          <ac:chgData name="Beth Fain" userId="db1cbb66-3278-4e86-8064-ae119ee7a765" providerId="ADAL" clId="{2F376189-BEA7-46C8-BD13-CE8B5C930610}" dt="2020-09-10T16:54:58.662" v="2488" actId="20577"/>
          <ac:spMkLst>
            <pc:docMk/>
            <pc:sldMk cId="3931208362" sldId="285"/>
            <ac:spMk id="2" creationId="{1407ACA4-98D3-4740-AC9D-39A1A486ECBF}"/>
          </ac:spMkLst>
        </pc:spChg>
      </pc:sldChg>
      <pc:sldChg chg="add ord">
        <pc:chgData name="Beth Fain" userId="db1cbb66-3278-4e86-8064-ae119ee7a765" providerId="ADAL" clId="{2F376189-BEA7-46C8-BD13-CE8B5C930610}" dt="2020-09-10T16:49:06.744" v="2398"/>
        <pc:sldMkLst>
          <pc:docMk/>
          <pc:sldMk cId="3270157047" sldId="286"/>
        </pc:sldMkLst>
      </pc:sldChg>
      <pc:sldChg chg="add ord">
        <pc:chgData name="Beth Fain" userId="db1cbb66-3278-4e86-8064-ae119ee7a765" providerId="ADAL" clId="{2F376189-BEA7-46C8-BD13-CE8B5C930610}" dt="2020-09-10T16:50:23.098" v="2410"/>
        <pc:sldMkLst>
          <pc:docMk/>
          <pc:sldMk cId="1293794372" sldId="287"/>
        </pc:sldMkLst>
      </pc:sldChg>
      <pc:sldChg chg="add ord">
        <pc:chgData name="Beth Fain" userId="db1cbb66-3278-4e86-8064-ae119ee7a765" providerId="ADAL" clId="{2F376189-BEA7-46C8-BD13-CE8B5C930610}" dt="2020-09-10T16:51:02.062" v="2416"/>
        <pc:sldMkLst>
          <pc:docMk/>
          <pc:sldMk cId="2409741140" sldId="288"/>
        </pc:sldMkLst>
      </pc:sldChg>
      <pc:sldChg chg="add del ord">
        <pc:chgData name="Beth Fain" userId="db1cbb66-3278-4e86-8064-ae119ee7a765" providerId="ADAL" clId="{2F376189-BEA7-46C8-BD13-CE8B5C930610}" dt="2020-09-10T16:50:38.232" v="2411" actId="2696"/>
        <pc:sldMkLst>
          <pc:docMk/>
          <pc:sldMk cId="3676354462" sldId="288"/>
        </pc:sldMkLst>
      </pc:sldChg>
      <pc:sldChg chg="add">
        <pc:chgData name="Beth Fain" userId="db1cbb66-3278-4e86-8064-ae119ee7a765" providerId="ADAL" clId="{2F376189-BEA7-46C8-BD13-CE8B5C930610}" dt="2020-09-10T16:51:15.394" v="2417" actId="2890"/>
        <pc:sldMkLst>
          <pc:docMk/>
          <pc:sldMk cId="1978655171" sldId="289"/>
        </pc:sldMkLst>
      </pc:sldChg>
      <pc:sldChg chg="add ord">
        <pc:chgData name="Beth Fain" userId="db1cbb66-3278-4e86-8064-ae119ee7a765" providerId="ADAL" clId="{2F376189-BEA7-46C8-BD13-CE8B5C930610}" dt="2020-09-10T16:51:32.351" v="2422"/>
        <pc:sldMkLst>
          <pc:docMk/>
          <pc:sldMk cId="2142990787" sldId="290"/>
        </pc:sldMkLst>
      </pc:sldChg>
      <pc:sldChg chg="modSp add mod ord">
        <pc:chgData name="Beth Fain" userId="db1cbb66-3278-4e86-8064-ae119ee7a765" providerId="ADAL" clId="{2F376189-BEA7-46C8-BD13-CE8B5C930610}" dt="2020-09-10T16:54:08.248" v="2472" actId="20577"/>
        <pc:sldMkLst>
          <pc:docMk/>
          <pc:sldMk cId="1433294507" sldId="291"/>
        </pc:sldMkLst>
        <pc:spChg chg="mod">
          <ac:chgData name="Beth Fain" userId="db1cbb66-3278-4e86-8064-ae119ee7a765" providerId="ADAL" clId="{2F376189-BEA7-46C8-BD13-CE8B5C930610}" dt="2020-09-10T16:54:08.248" v="2472" actId="20577"/>
          <ac:spMkLst>
            <pc:docMk/>
            <pc:sldMk cId="1433294507" sldId="291"/>
            <ac:spMk id="3" creationId="{2BDB0A25-1FFE-DF4B-B22B-802A967C3AB6}"/>
          </ac:spMkLst>
        </pc:spChg>
      </pc:sldChg>
      <pc:sldChg chg="add">
        <pc:chgData name="Beth Fain" userId="db1cbb66-3278-4e86-8064-ae119ee7a765" providerId="ADAL" clId="{2F376189-BEA7-46C8-BD13-CE8B5C930610}" dt="2020-09-17T13:55:26.225" v="2572" actId="2890"/>
        <pc:sldMkLst>
          <pc:docMk/>
          <pc:sldMk cId="4011574708" sldId="292"/>
        </pc:sldMkLst>
      </pc:sldChg>
      <pc:sldMasterChg chg="modSp modSldLayout">
        <pc:chgData name="Beth Fain" userId="db1cbb66-3278-4e86-8064-ae119ee7a765" providerId="ADAL" clId="{2F376189-BEA7-46C8-BD13-CE8B5C930610}" dt="2020-09-09T20:32:42.934" v="1567"/>
        <pc:sldMasterMkLst>
          <pc:docMk/>
          <pc:sldMasterMk cId="844208233" sldId="2147483830"/>
        </pc:sldMasterMkLst>
        <pc:spChg chg="mod">
          <ac:chgData name="Beth Fain" userId="db1cbb66-3278-4e86-8064-ae119ee7a765" providerId="ADAL" clId="{2F376189-BEA7-46C8-BD13-CE8B5C930610}" dt="2020-09-09T20:32:42.934" v="1567"/>
          <ac:spMkLst>
            <pc:docMk/>
            <pc:sldMasterMk cId="844208233" sldId="2147483830"/>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ac:spMk id="4"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ac:spMk id="5"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ac:spMk id="6" creationId="{00000000-0000-0000-0000-000000000000}"/>
          </ac:spMkLst>
        </pc:spChg>
        <pc:picChg chg="mod">
          <ac:chgData name="Beth Fain" userId="db1cbb66-3278-4e86-8064-ae119ee7a765" providerId="ADAL" clId="{2F376189-BEA7-46C8-BD13-CE8B5C930610}" dt="2020-09-09T20:32:42.934" v="1567"/>
          <ac:picMkLst>
            <pc:docMk/>
            <pc:sldMasterMk cId="844208233" sldId="2147483830"/>
            <ac:picMk id="10" creationId="{00000000-0000-0000-0000-000000000000}"/>
          </ac:picMkLst>
        </pc:picChg>
        <pc:sldLayoutChg chg="modSp">
          <pc:chgData name="Beth Fain" userId="db1cbb66-3278-4e86-8064-ae119ee7a765" providerId="ADAL" clId="{2F376189-BEA7-46C8-BD13-CE8B5C930610}" dt="2020-09-09T20:32:42.934" v="1567"/>
          <pc:sldLayoutMkLst>
            <pc:docMk/>
            <pc:sldMasterMk cId="844208233" sldId="2147483830"/>
            <pc:sldLayoutMk cId="2713729826" sldId="2147483701"/>
          </pc:sldLayoutMkLst>
          <pc:spChg chg="mod">
            <ac:chgData name="Beth Fain" userId="db1cbb66-3278-4e86-8064-ae119ee7a765" providerId="ADAL" clId="{2F376189-BEA7-46C8-BD13-CE8B5C930610}" dt="2020-09-09T20:32:42.934" v="1567"/>
            <ac:spMkLst>
              <pc:docMk/>
              <pc:sldMasterMk cId="844208233" sldId="2147483830"/>
              <pc:sldLayoutMk cId="2713729826" sldId="2147483701"/>
              <ac:spMk id="2" creationId="{F59C142B-7AA7-9743-AB1D-677E58B91F42}"/>
            </ac:spMkLst>
          </pc:spChg>
          <pc:spChg chg="mod">
            <ac:chgData name="Beth Fain" userId="db1cbb66-3278-4e86-8064-ae119ee7a765" providerId="ADAL" clId="{2F376189-BEA7-46C8-BD13-CE8B5C930610}" dt="2020-09-09T20:32:42.934" v="1567"/>
            <ac:spMkLst>
              <pc:docMk/>
              <pc:sldMasterMk cId="844208233" sldId="2147483830"/>
              <pc:sldLayoutMk cId="2713729826" sldId="2147483701"/>
              <ac:spMk id="6" creationId="{4A7AF318-D2AE-404C-8668-B1E0A548206E}"/>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2785327273" sldId="2147483831"/>
          </pc:sldLayoutMkLst>
          <pc:spChg chg="mod">
            <ac:chgData name="Beth Fain" userId="db1cbb66-3278-4e86-8064-ae119ee7a765" providerId="ADAL" clId="{2F376189-BEA7-46C8-BD13-CE8B5C930610}" dt="2020-09-09T20:32:42.934" v="1567"/>
            <ac:spMkLst>
              <pc:docMk/>
              <pc:sldMasterMk cId="844208233" sldId="2147483830"/>
              <pc:sldLayoutMk cId="2785327273" sldId="2147483831"/>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85327273" sldId="2147483831"/>
              <ac:spMk id="3"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893225601" sldId="2147483832"/>
          </pc:sldLayoutMkLst>
          <pc:spChg chg="mod">
            <ac:chgData name="Beth Fain" userId="db1cbb66-3278-4e86-8064-ae119ee7a765" providerId="ADAL" clId="{2F376189-BEA7-46C8-BD13-CE8B5C930610}" dt="2020-09-09T20:32:42.934" v="1567"/>
            <ac:spMkLst>
              <pc:docMk/>
              <pc:sldMasterMk cId="844208233" sldId="2147483830"/>
              <pc:sldLayoutMk cId="893225601" sldId="2147483832"/>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893225601" sldId="2147483832"/>
              <ac:spMk id="3"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921875581" sldId="2147483834"/>
          </pc:sldLayoutMkLst>
          <pc:spChg chg="mod">
            <ac:chgData name="Beth Fain" userId="db1cbb66-3278-4e86-8064-ae119ee7a765" providerId="ADAL" clId="{2F376189-BEA7-46C8-BD13-CE8B5C930610}" dt="2020-09-09T20:32:42.934" v="1567"/>
            <ac:spMkLst>
              <pc:docMk/>
              <pc:sldMasterMk cId="844208233" sldId="2147483830"/>
              <pc:sldLayoutMk cId="921875581" sldId="2147483834"/>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921875581" sldId="2147483834"/>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921875581" sldId="2147483834"/>
              <ac:spMk id="4"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1396578280" sldId="2147483835"/>
          </pc:sldLayoutMkLst>
          <pc:spChg chg="mod">
            <ac:chgData name="Beth Fain" userId="db1cbb66-3278-4e86-8064-ae119ee7a765" providerId="ADAL" clId="{2F376189-BEA7-46C8-BD13-CE8B5C930610}" dt="2020-09-09T20:32:42.934" v="1567"/>
            <ac:spMkLst>
              <pc:docMk/>
              <pc:sldMasterMk cId="844208233" sldId="2147483830"/>
              <pc:sldLayoutMk cId="1396578280" sldId="2147483835"/>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396578280" sldId="2147483835"/>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396578280" sldId="2147483835"/>
              <ac:spMk id="4"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396578280" sldId="2147483835"/>
              <ac:spMk id="5"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396578280" sldId="2147483835"/>
              <ac:spMk id="6"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1270110533" sldId="2147483836"/>
          </pc:sldLayoutMkLst>
          <pc:spChg chg="mod">
            <ac:chgData name="Beth Fain" userId="db1cbb66-3278-4e86-8064-ae119ee7a765" providerId="ADAL" clId="{2F376189-BEA7-46C8-BD13-CE8B5C930610}" dt="2020-09-09T20:32:42.934" v="1567"/>
            <ac:spMkLst>
              <pc:docMk/>
              <pc:sldMasterMk cId="844208233" sldId="2147483830"/>
              <pc:sldLayoutMk cId="1270110533" sldId="2147483836"/>
              <ac:spMk id="2"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2163844573" sldId="2147483838"/>
          </pc:sldLayoutMkLst>
          <pc:spChg chg="mod">
            <ac:chgData name="Beth Fain" userId="db1cbb66-3278-4e86-8064-ae119ee7a765" providerId="ADAL" clId="{2F376189-BEA7-46C8-BD13-CE8B5C930610}" dt="2020-09-09T20:32:42.934" v="1567"/>
            <ac:spMkLst>
              <pc:docMk/>
              <pc:sldMasterMk cId="844208233" sldId="2147483830"/>
              <pc:sldLayoutMk cId="2163844573" sldId="2147483838"/>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163844573" sldId="2147483838"/>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163844573" sldId="2147483838"/>
              <ac:spMk id="4"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3257010161" sldId="2147483839"/>
          </pc:sldLayoutMkLst>
          <pc:spChg chg="mod">
            <ac:chgData name="Beth Fain" userId="db1cbb66-3278-4e86-8064-ae119ee7a765" providerId="ADAL" clId="{2F376189-BEA7-46C8-BD13-CE8B5C930610}" dt="2020-09-09T20:32:42.934" v="1567"/>
            <ac:spMkLst>
              <pc:docMk/>
              <pc:sldMasterMk cId="844208233" sldId="2147483830"/>
              <pc:sldLayoutMk cId="3257010161" sldId="2147483839"/>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3257010161" sldId="2147483839"/>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3257010161" sldId="2147483839"/>
              <ac:spMk id="4"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1814629939" sldId="2147483840"/>
          </pc:sldLayoutMkLst>
          <pc:spChg chg="mod">
            <ac:chgData name="Beth Fain" userId="db1cbb66-3278-4e86-8064-ae119ee7a765" providerId="ADAL" clId="{2F376189-BEA7-46C8-BD13-CE8B5C930610}" dt="2020-09-09T20:32:42.934" v="1567"/>
            <ac:spMkLst>
              <pc:docMk/>
              <pc:sldMasterMk cId="844208233" sldId="2147483830"/>
              <pc:sldLayoutMk cId="1814629939" sldId="2147483840"/>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814629939" sldId="2147483840"/>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814629939" sldId="2147483840"/>
              <ac:spMk id="4"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1570656970" sldId="2147483841"/>
          </pc:sldLayoutMkLst>
          <pc:spChg chg="mod">
            <ac:chgData name="Beth Fain" userId="db1cbb66-3278-4e86-8064-ae119ee7a765" providerId="ADAL" clId="{2F376189-BEA7-46C8-BD13-CE8B5C930610}" dt="2020-09-09T20:32:42.934" v="1567"/>
            <ac:spMkLst>
              <pc:docMk/>
              <pc:sldMasterMk cId="844208233" sldId="2147483830"/>
              <pc:sldLayoutMk cId="1570656970" sldId="2147483841"/>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1570656970" sldId="2147483841"/>
              <ac:spMk id="8"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751343801" sldId="2147483842"/>
          </pc:sldLayoutMkLst>
          <pc:spChg chg="mod">
            <ac:chgData name="Beth Fain" userId="db1cbb66-3278-4e86-8064-ae119ee7a765" providerId="ADAL" clId="{2F376189-BEA7-46C8-BD13-CE8B5C930610}" dt="2020-09-09T20:32:42.934" v="1567"/>
            <ac:spMkLst>
              <pc:docMk/>
              <pc:sldMasterMk cId="844208233" sldId="2147483830"/>
              <pc:sldLayoutMk cId="751343801" sldId="2147483842"/>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751343801" sldId="2147483842"/>
              <ac:spMk id="10"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751343801" sldId="2147483842"/>
              <ac:spMk id="11"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751343801" sldId="2147483842"/>
              <ac:spMk id="1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751343801" sldId="2147483842"/>
              <ac:spMk id="15"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4282129504" sldId="2147483843"/>
          </pc:sldLayoutMkLst>
          <pc:spChg chg="mod">
            <ac:chgData name="Beth Fain" userId="db1cbb66-3278-4e86-8064-ae119ee7a765" providerId="ADAL" clId="{2F376189-BEA7-46C8-BD13-CE8B5C930610}" dt="2020-09-09T20:32:42.934" v="1567"/>
            <ac:spMkLst>
              <pc:docMk/>
              <pc:sldMasterMk cId="844208233" sldId="2147483830"/>
              <pc:sldLayoutMk cId="4282129504" sldId="2147483843"/>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4282129504" sldId="2147483843"/>
              <ac:spMk id="3"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2717399187" sldId="2147483844"/>
          </pc:sldLayoutMkLst>
          <pc:spChg chg="mod">
            <ac:chgData name="Beth Fain" userId="db1cbb66-3278-4e86-8064-ae119ee7a765" providerId="ADAL" clId="{2F376189-BEA7-46C8-BD13-CE8B5C930610}" dt="2020-09-09T20:32:42.934" v="1567"/>
            <ac:spMkLst>
              <pc:docMk/>
              <pc:sldMasterMk cId="844208233" sldId="2147483830"/>
              <pc:sldLayoutMk cId="2717399187" sldId="2147483844"/>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17399187" sldId="2147483844"/>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17399187" sldId="2147483844"/>
              <ac:spMk id="5"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17399187" sldId="2147483844"/>
              <ac:spMk id="14"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17399187" sldId="2147483844"/>
              <ac:spMk id="16"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17399187" sldId="2147483844"/>
              <ac:spMk id="19"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717399187" sldId="2147483844"/>
              <ac:spMk id="20" creationId="{00000000-0000-0000-0000-000000000000}"/>
            </ac:spMkLst>
          </pc:spChg>
          <pc:cxnChg chg="mod">
            <ac:chgData name="Beth Fain" userId="db1cbb66-3278-4e86-8064-ae119ee7a765" providerId="ADAL" clId="{2F376189-BEA7-46C8-BD13-CE8B5C930610}" dt="2020-09-09T20:32:42.934" v="1567"/>
            <ac:cxnSpMkLst>
              <pc:docMk/>
              <pc:sldMasterMk cId="844208233" sldId="2147483830"/>
              <pc:sldLayoutMk cId="2717399187" sldId="2147483844"/>
              <ac:cxnSpMk id="17" creationId="{00000000-0000-0000-0000-000000000000}"/>
            </ac:cxnSpMkLst>
          </pc:cxnChg>
          <pc:cxnChg chg="mod">
            <ac:chgData name="Beth Fain" userId="db1cbb66-3278-4e86-8064-ae119ee7a765" providerId="ADAL" clId="{2F376189-BEA7-46C8-BD13-CE8B5C930610}" dt="2020-09-09T20:32:42.934" v="1567"/>
            <ac:cxnSpMkLst>
              <pc:docMk/>
              <pc:sldMasterMk cId="844208233" sldId="2147483830"/>
              <pc:sldLayoutMk cId="2717399187" sldId="2147483844"/>
              <ac:cxnSpMk id="18" creationId="{00000000-0000-0000-0000-000000000000}"/>
            </ac:cxnSpMkLst>
          </pc:cxnChg>
        </pc:sldLayoutChg>
        <pc:sldLayoutChg chg="modSp">
          <pc:chgData name="Beth Fain" userId="db1cbb66-3278-4e86-8064-ae119ee7a765" providerId="ADAL" clId="{2F376189-BEA7-46C8-BD13-CE8B5C930610}" dt="2020-09-09T20:32:42.934" v="1567"/>
          <pc:sldLayoutMkLst>
            <pc:docMk/>
            <pc:sldMasterMk cId="844208233" sldId="2147483830"/>
            <pc:sldLayoutMk cId="2448891698" sldId="2147483845"/>
          </pc:sldLayoutMkLst>
          <pc:spChg chg="mod">
            <ac:chgData name="Beth Fain" userId="db1cbb66-3278-4e86-8064-ae119ee7a765" providerId="ADAL" clId="{2F376189-BEA7-46C8-BD13-CE8B5C930610}" dt="2020-09-09T20:32:42.934" v="1567"/>
            <ac:spMkLst>
              <pc:docMk/>
              <pc:sldMasterMk cId="844208233" sldId="2147483830"/>
              <pc:sldLayoutMk cId="2448891698" sldId="2147483845"/>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5"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14"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2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23"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24"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29"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30"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448891698" sldId="2147483845"/>
              <ac:spMk id="31" creationId="{00000000-0000-0000-0000-000000000000}"/>
            </ac:spMkLst>
          </pc:spChg>
          <pc:cxnChg chg="mod">
            <ac:chgData name="Beth Fain" userId="db1cbb66-3278-4e86-8064-ae119ee7a765" providerId="ADAL" clId="{2F376189-BEA7-46C8-BD13-CE8B5C930610}" dt="2020-09-09T20:32:42.934" v="1567"/>
            <ac:cxnSpMkLst>
              <pc:docMk/>
              <pc:sldMasterMk cId="844208233" sldId="2147483830"/>
              <pc:sldLayoutMk cId="2448891698" sldId="2147483845"/>
              <ac:cxnSpMk id="19" creationId="{00000000-0000-0000-0000-000000000000}"/>
            </ac:cxnSpMkLst>
          </pc:cxnChg>
          <pc:cxnChg chg="mod">
            <ac:chgData name="Beth Fain" userId="db1cbb66-3278-4e86-8064-ae119ee7a765" providerId="ADAL" clId="{2F376189-BEA7-46C8-BD13-CE8B5C930610}" dt="2020-09-09T20:32:42.934" v="1567"/>
            <ac:cxnSpMkLst>
              <pc:docMk/>
              <pc:sldMasterMk cId="844208233" sldId="2147483830"/>
              <pc:sldLayoutMk cId="2448891698" sldId="2147483845"/>
              <ac:cxnSpMk id="20" creationId="{00000000-0000-0000-0000-000000000000}"/>
            </ac:cxnSpMkLst>
          </pc:cxnChg>
        </pc:sldLayoutChg>
        <pc:sldLayoutChg chg="modSp">
          <pc:chgData name="Beth Fain" userId="db1cbb66-3278-4e86-8064-ae119ee7a765" providerId="ADAL" clId="{2F376189-BEA7-46C8-BD13-CE8B5C930610}" dt="2020-09-09T20:32:42.934" v="1567"/>
          <pc:sldLayoutMkLst>
            <pc:docMk/>
            <pc:sldMasterMk cId="844208233" sldId="2147483830"/>
            <pc:sldLayoutMk cId="2889960892" sldId="2147483846"/>
          </pc:sldLayoutMkLst>
          <pc:spChg chg="mod">
            <ac:chgData name="Beth Fain" userId="db1cbb66-3278-4e86-8064-ae119ee7a765" providerId="ADAL" clId="{2F376189-BEA7-46C8-BD13-CE8B5C930610}" dt="2020-09-09T20:32:42.934" v="1567"/>
            <ac:spMkLst>
              <pc:docMk/>
              <pc:sldMasterMk cId="844208233" sldId="2147483830"/>
              <pc:sldLayoutMk cId="2889960892" sldId="2147483846"/>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2889960892" sldId="2147483846"/>
              <ac:spMk id="3" creationId="{00000000-0000-0000-0000-000000000000}"/>
            </ac:spMkLst>
          </pc:spChg>
        </pc:sldLayoutChg>
        <pc:sldLayoutChg chg="modSp">
          <pc:chgData name="Beth Fain" userId="db1cbb66-3278-4e86-8064-ae119ee7a765" providerId="ADAL" clId="{2F376189-BEA7-46C8-BD13-CE8B5C930610}" dt="2020-09-09T20:32:42.934" v="1567"/>
          <pc:sldLayoutMkLst>
            <pc:docMk/>
            <pc:sldMasterMk cId="844208233" sldId="2147483830"/>
            <pc:sldLayoutMk cId="3319422074" sldId="2147483847"/>
          </pc:sldLayoutMkLst>
          <pc:spChg chg="mod">
            <ac:chgData name="Beth Fain" userId="db1cbb66-3278-4e86-8064-ae119ee7a765" providerId="ADAL" clId="{2F376189-BEA7-46C8-BD13-CE8B5C930610}" dt="2020-09-09T20:32:42.934" v="1567"/>
            <ac:spMkLst>
              <pc:docMk/>
              <pc:sldMasterMk cId="844208233" sldId="2147483830"/>
              <pc:sldLayoutMk cId="3319422074" sldId="2147483847"/>
              <ac:spMk id="2" creationId="{00000000-0000-0000-0000-000000000000}"/>
            </ac:spMkLst>
          </pc:spChg>
          <pc:spChg chg="mod">
            <ac:chgData name="Beth Fain" userId="db1cbb66-3278-4e86-8064-ae119ee7a765" providerId="ADAL" clId="{2F376189-BEA7-46C8-BD13-CE8B5C930610}" dt="2020-09-09T20:32:42.934" v="1567"/>
            <ac:spMkLst>
              <pc:docMk/>
              <pc:sldMasterMk cId="844208233" sldId="2147483830"/>
              <pc:sldLayoutMk cId="3319422074" sldId="2147483847"/>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0338" y="0"/>
            <a:ext cx="3038475" cy="469900"/>
          </a:xfrm>
          <a:prstGeom prst="rect">
            <a:avLst/>
          </a:prstGeom>
        </p:spPr>
        <p:txBody>
          <a:bodyPr vert="horz" lIns="91440" tIns="45720" rIns="91440" bIns="45720" rtlCol="0"/>
          <a:lstStyle>
            <a:lvl1pPr algn="r">
              <a:defRPr sz="1200"/>
            </a:lvl1pPr>
          </a:lstStyle>
          <a:p>
            <a:fld id="{DDE69376-47E5-494E-A856-2E8E9547BDB7}" type="datetimeFigureOut">
              <a:rPr lang="en-US" smtClean="0"/>
              <a:t>9/17/2020</a:t>
            </a:fld>
            <a:endParaRPr lang="en-US"/>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0338" y="8902700"/>
            <a:ext cx="3038475" cy="469900"/>
          </a:xfrm>
          <a:prstGeom prst="rect">
            <a:avLst/>
          </a:prstGeom>
        </p:spPr>
        <p:txBody>
          <a:bodyPr vert="horz" lIns="91440" tIns="45720" rIns="91440" bIns="45720" rtlCol="0" anchor="b"/>
          <a:lstStyle>
            <a:lvl1pPr algn="r">
              <a:defRPr sz="1200"/>
            </a:lvl1pPr>
          </a:lstStyle>
          <a:p>
            <a:fld id="{69D2F8AF-FA20-4449-A0E4-9DACAED608E5}" type="slidenum">
              <a:rPr lang="en-US" smtClean="0"/>
              <a:t>‹#›</a:t>
            </a:fld>
            <a:endParaRPr lang="en-US"/>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9900"/>
          </a:xfrm>
          <a:prstGeom prst="rect">
            <a:avLst/>
          </a:prstGeom>
        </p:spPr>
        <p:txBody>
          <a:bodyPr vert="horz" lIns="91440" tIns="45720" rIns="91440" bIns="45720" rtlCol="0"/>
          <a:lstStyle>
            <a:lvl1pPr algn="r">
              <a:defRPr sz="1200"/>
            </a:lvl1pPr>
          </a:lstStyle>
          <a:p>
            <a:fld id="{564497D5-5946-4048-9D44-3D84896ADFB5}" type="datetimeFigureOut">
              <a:rPr lang="en-US" smtClean="0"/>
              <a:t>9/17/2020</a:t>
            </a:fld>
            <a:endParaRPr lang="en-US"/>
          </a:p>
        </p:txBody>
      </p:sp>
      <p:sp>
        <p:nvSpPr>
          <p:cNvPr id="4" name="Slide Image Placeholder 3"/>
          <p:cNvSpPr>
            <a:spLocks noGrp="1" noRot="1" noChangeAspect="1"/>
          </p:cNvSpPr>
          <p:nvPr>
            <p:ph type="sldImg" idx="2"/>
          </p:nvPr>
        </p:nvSpPr>
        <p:spPr>
          <a:xfrm>
            <a:off x="693738" y="1171575"/>
            <a:ext cx="562292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10088"/>
            <a:ext cx="5607050" cy="3690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9900"/>
          </a:xfrm>
          <a:prstGeom prst="rect">
            <a:avLst/>
          </a:prstGeom>
        </p:spPr>
        <p:txBody>
          <a:bodyPr vert="horz" lIns="91440" tIns="45720" rIns="91440" bIns="45720" rtlCol="0" anchor="b"/>
          <a:lstStyle>
            <a:lvl1pPr algn="r">
              <a:defRPr sz="1200"/>
            </a:lvl1pPr>
          </a:lstStyle>
          <a:p>
            <a:fld id="{64FBF19F-4C9E-4536-ACF8-311A21A1861F}" type="slidenum">
              <a:rPr lang="en-US" smtClean="0"/>
              <a:t>‹#›</a:t>
            </a:fld>
            <a:endParaRPr lang="en-US"/>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2"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7"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5" y="2743200"/>
            <a:ext cx="2927351"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4740301" y="2057400"/>
            <a:ext cx="293624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5"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2" y="2057400"/>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2" y="2743200"/>
            <a:ext cx="2932113"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9"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390252" y="4827213"/>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625811" y="4827212"/>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862490" y="4250949"/>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862364" y="4827210"/>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20"/>
            <a:ext cx="8526835"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5"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9/17/2020</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20"/>
            <a:ext cx="8526835" cy="4195481"/>
          </a:xfrm>
        </p:spPr>
        <p:txBody>
          <a:bodyPr/>
          <a:lstStyle>
            <a:lvl2pPr marL="742932" indent="-285744">
              <a:buFont typeface=".SF NS Symbols Regular"/>
              <a:buChar char="★"/>
              <a:defRPr/>
            </a:lvl2pPr>
            <a:lvl3pPr marL="1142971" indent="-228594">
              <a:buFont typeface=".SF NS Symbols Regular"/>
              <a:buChar char="★"/>
              <a:defRPr/>
            </a:lvl3pPr>
            <a:lvl4pPr marL="1600160" indent="-228594">
              <a:buFont typeface=".SF NS Symbols Regular"/>
              <a:buChar char="★"/>
              <a:defRPr/>
            </a:lvl4pPr>
            <a:lvl5pPr marL="2057349" indent="-228594">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dirty="0"/>
              <a:t>Click to edit Master title style</a:t>
            </a:r>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5"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9/17/2020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9/17/2020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9/17/2020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2"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0">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9/17/2020</a:t>
            </a:fld>
            <a:endParaRPr lang="en-US" dirty="0"/>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1" y="181972"/>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701" r:id="rId17"/>
  </p:sldLayoutIdLst>
  <p:hf hdr="0" ftr="0" dt="0"/>
  <p:txStyles>
    <p:titleStyle>
      <a:lvl1pPr algn="l" defTabSz="457189"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Tx/>
        <a:buBlip>
          <a:blip r:embed="rId21"/>
        </a:buBlip>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a:bodyPr>
          <a:lstStyle/>
          <a:p>
            <a:r>
              <a:rPr lang="en-US" sz="4400" dirty="0">
                <a:solidFill>
                  <a:srgbClr val="37A1A1"/>
                </a:solidFill>
              </a:rPr>
              <a:t>Session One:</a:t>
            </a:r>
          </a:p>
          <a:p>
            <a:r>
              <a:rPr lang="en-US" sz="4400" dirty="0">
                <a:solidFill>
                  <a:srgbClr val="37A1A1"/>
                </a:solidFill>
              </a:rPr>
              <a:t>Creating a plan</a:t>
            </a:r>
          </a:p>
        </p:txBody>
      </p:sp>
    </p:spTree>
    <p:extLst>
      <p:ext uri="{BB962C8B-B14F-4D97-AF65-F5344CB8AC3E}">
        <p14:creationId xmlns:p14="http://schemas.microsoft.com/office/powerpoint/2010/main" val="2315914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381000"/>
            <a:ext cx="8825659" cy="3962400"/>
          </a:xfrm>
        </p:spPr>
        <p:txBody>
          <a:bodyPr anchor="b">
            <a:normAutofit fontScale="90000"/>
          </a:bodyPr>
          <a:lstStyle/>
          <a:p>
            <a:pPr algn="ctr"/>
            <a:r>
              <a:rPr lang="en-US" dirty="0">
                <a:solidFill>
                  <a:srgbClr val="37A1A1"/>
                </a:solidFill>
              </a:rPr>
              <a:t>Teaching and Talking and Preaching</a:t>
            </a:r>
            <a:br>
              <a:rPr lang="en-US" dirty="0">
                <a:solidFill>
                  <a:srgbClr val="37A1A1"/>
                </a:solidFill>
              </a:rPr>
            </a:br>
            <a:r>
              <a:rPr lang="en-US" dirty="0">
                <a:solidFill>
                  <a:srgbClr val="37A1A1"/>
                </a:solidFill>
              </a:rPr>
              <a:t>Money. Money. Money</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10</a:t>
            </a:fld>
            <a:endParaRPr lang="en-US" sz="700"/>
          </a:p>
        </p:txBody>
      </p:sp>
    </p:spTree>
    <p:extLst>
      <p:ext uri="{BB962C8B-B14F-4D97-AF65-F5344CB8AC3E}">
        <p14:creationId xmlns:p14="http://schemas.microsoft.com/office/powerpoint/2010/main" val="1063117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2"/>
            <a:ext cx="8598647" cy="767687"/>
          </a:xfrm>
        </p:spPr>
        <p:txBody>
          <a:bodyPr/>
          <a:lstStyle/>
          <a:p>
            <a:r>
              <a:rPr lang="en-US" dirty="0">
                <a:solidFill>
                  <a:srgbClr val="37A1A1"/>
                </a:solidFill>
                <a:latin typeface="San serif"/>
              </a:rPr>
              <a:t>Offertory Sentences</a:t>
            </a:r>
            <a:br>
              <a:rPr lang="en-US" sz="3600" dirty="0"/>
            </a:br>
            <a:br>
              <a:rPr lang="en-US" sz="3600" dirty="0"/>
            </a:br>
            <a:r>
              <a:rPr lang="en-US" sz="3200" dirty="0">
                <a:solidFill>
                  <a:srgbClr val="008080"/>
                </a:solidFill>
                <a:latin typeface="+mn-lt"/>
              </a:rPr>
              <a:t>Let us with gladness present the offerings and oblations of our life and labor to the Lord.</a:t>
            </a:r>
            <a:br>
              <a:rPr lang="en-US" sz="3200" dirty="0">
                <a:solidFill>
                  <a:srgbClr val="008080"/>
                </a:solidFill>
                <a:latin typeface="+mn-lt"/>
              </a:rPr>
            </a:br>
            <a:br>
              <a:rPr lang="en-US" sz="3200" dirty="0">
                <a:solidFill>
                  <a:srgbClr val="008080"/>
                </a:solidFill>
                <a:latin typeface="+mn-lt"/>
              </a:rPr>
            </a:br>
            <a:r>
              <a:rPr lang="en-US" sz="3200" dirty="0">
                <a:solidFill>
                  <a:srgbClr val="008080"/>
                </a:solidFill>
                <a:latin typeface="+mn-lt"/>
              </a:rPr>
              <a:t>Offer to God a sacrifice of thanksgiving and make good your vows to the Most High.</a:t>
            </a:r>
            <a:br>
              <a:rPr lang="en-US" sz="3200" dirty="0">
                <a:solidFill>
                  <a:srgbClr val="008080"/>
                </a:solidFill>
                <a:latin typeface="+mn-lt"/>
              </a:rPr>
            </a:br>
            <a:r>
              <a:rPr lang="en-US" sz="3200" dirty="0">
                <a:solidFill>
                  <a:srgbClr val="008080"/>
                </a:solidFill>
                <a:latin typeface="+mn-lt"/>
              </a:rPr>
              <a:t>												Psalm 96.8</a:t>
            </a:r>
            <a:br>
              <a:rPr lang="en-US" sz="3200" dirty="0">
                <a:solidFill>
                  <a:srgbClr val="008080"/>
                </a:solidFill>
                <a:latin typeface="+mn-lt"/>
              </a:rPr>
            </a:br>
            <a:br>
              <a:rPr lang="en-US" sz="3200" dirty="0">
                <a:solidFill>
                  <a:srgbClr val="008080"/>
                </a:solidFill>
                <a:latin typeface="+mn-lt"/>
              </a:rPr>
            </a:br>
            <a:r>
              <a:rPr lang="en-US" sz="3200" dirty="0">
                <a:solidFill>
                  <a:srgbClr val="008080"/>
                </a:solidFill>
                <a:latin typeface="+mn-lt"/>
              </a:rPr>
              <a:t>and so on for eight more Scriptures.</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11</a:t>
            </a:fld>
            <a:endParaRPr lang="en-US"/>
          </a:p>
        </p:txBody>
      </p:sp>
      <p:sp>
        <p:nvSpPr>
          <p:cNvPr id="5" name="Text Placeholder 4">
            <a:extLst>
              <a:ext uri="{FF2B5EF4-FFF2-40B4-BE49-F238E27FC236}">
                <a16:creationId xmlns:a16="http://schemas.microsoft.com/office/drawing/2014/main" id="{563E10B7-97E1-405A-A66A-2ECF77F53C3F}"/>
              </a:ext>
            </a:extLst>
          </p:cNvPr>
          <p:cNvSpPr>
            <a:spLocks noGrp="1"/>
          </p:cNvSpPr>
          <p:nvPr>
            <p:ph type="body" sz="half" idx="2"/>
          </p:nvPr>
        </p:nvSpPr>
        <p:spPr>
          <a:xfrm>
            <a:off x="1066801" y="3657600"/>
            <a:ext cx="8913814" cy="2895600"/>
          </a:xfrm>
        </p:spPr>
        <p:txBody>
          <a:bodyPr/>
          <a:lstStyle/>
          <a:p>
            <a:r>
              <a:rPr lang="en-US" dirty="0"/>
              <a:t>      S</a:t>
            </a:r>
          </a:p>
        </p:txBody>
      </p:sp>
    </p:spTree>
    <p:extLst>
      <p:ext uri="{BB962C8B-B14F-4D97-AF65-F5344CB8AC3E}">
        <p14:creationId xmlns:p14="http://schemas.microsoft.com/office/powerpoint/2010/main" val="251232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3"/>
            <a:ext cx="8825659" cy="1752598"/>
          </a:xfrm>
        </p:spPr>
        <p:txBody>
          <a:bodyPr anchor="b">
            <a:normAutofit fontScale="90000"/>
          </a:bodyPr>
          <a:lstStyle/>
          <a:p>
            <a:pPr algn="ctr"/>
            <a:r>
              <a:rPr lang="en-US" dirty="0">
                <a:solidFill>
                  <a:srgbClr val="37A1A1"/>
                </a:solidFill>
              </a:rPr>
              <a:t>Story telling</a:t>
            </a:r>
            <a:br>
              <a:rPr lang="en-US" dirty="0">
                <a:solidFill>
                  <a:srgbClr val="37A1A1"/>
                </a:solidFill>
              </a:rPr>
            </a:br>
            <a:endParaRPr lang="en-US" dirty="0">
              <a:solidFill>
                <a:srgbClr val="37A1A1"/>
              </a:solidFill>
            </a:endParaRP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12</a:t>
            </a:fld>
            <a:endParaRPr lang="en-US" sz="700"/>
          </a:p>
        </p:txBody>
      </p:sp>
    </p:spTree>
    <p:extLst>
      <p:ext uri="{BB962C8B-B14F-4D97-AF65-F5344CB8AC3E}">
        <p14:creationId xmlns:p14="http://schemas.microsoft.com/office/powerpoint/2010/main" val="197865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2"/>
            <a:ext cx="8825659" cy="4343397"/>
          </a:xfrm>
        </p:spPr>
        <p:txBody>
          <a:bodyPr anchor="b">
            <a:normAutofit fontScale="90000"/>
          </a:bodyPr>
          <a:lstStyle/>
          <a:p>
            <a:pPr algn="ctr"/>
            <a:r>
              <a:rPr lang="en-US" dirty="0">
                <a:solidFill>
                  <a:srgbClr val="37A1A1"/>
                </a:solidFill>
              </a:rPr>
              <a:t>Thank you</a:t>
            </a:r>
            <a:br>
              <a:rPr lang="en-US" dirty="0">
                <a:solidFill>
                  <a:srgbClr val="37A1A1"/>
                </a:solidFill>
              </a:rPr>
            </a:br>
            <a:r>
              <a:rPr lang="en-US" dirty="0">
                <a:solidFill>
                  <a:srgbClr val="37A1A1"/>
                </a:solidFill>
              </a:rPr>
              <a:t>Thank you</a:t>
            </a:r>
            <a:br>
              <a:rPr lang="en-US" dirty="0">
                <a:solidFill>
                  <a:srgbClr val="37A1A1"/>
                </a:solidFill>
              </a:rPr>
            </a:br>
            <a:r>
              <a:rPr lang="en-US" dirty="0">
                <a:solidFill>
                  <a:srgbClr val="37A1A1"/>
                </a:solidFill>
              </a:rPr>
              <a:t>Thank you</a:t>
            </a:r>
            <a:br>
              <a:rPr lang="en-US" dirty="0">
                <a:solidFill>
                  <a:srgbClr val="37A1A1"/>
                </a:solidFill>
              </a:rPr>
            </a:br>
            <a:endParaRPr lang="en-US" dirty="0">
              <a:solidFill>
                <a:srgbClr val="37A1A1"/>
              </a:solidFill>
            </a:endParaRP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13</a:t>
            </a:fld>
            <a:endParaRPr lang="en-US" sz="700"/>
          </a:p>
        </p:txBody>
      </p:sp>
    </p:spTree>
    <p:extLst>
      <p:ext uri="{BB962C8B-B14F-4D97-AF65-F5344CB8AC3E}">
        <p14:creationId xmlns:p14="http://schemas.microsoft.com/office/powerpoint/2010/main" val="8381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3"/>
            <a:ext cx="8825659" cy="1752598"/>
          </a:xfrm>
        </p:spPr>
        <p:txBody>
          <a:bodyPr anchor="b">
            <a:normAutofit fontScale="90000"/>
          </a:bodyPr>
          <a:lstStyle/>
          <a:p>
            <a:pPr algn="ctr"/>
            <a:r>
              <a:rPr lang="en-US" dirty="0">
                <a:solidFill>
                  <a:srgbClr val="37A1A1"/>
                </a:solidFill>
              </a:rPr>
              <a:t>The Team</a:t>
            </a:r>
            <a:br>
              <a:rPr lang="en-US" dirty="0">
                <a:solidFill>
                  <a:srgbClr val="37A1A1"/>
                </a:solidFill>
              </a:rPr>
            </a:br>
            <a:r>
              <a:rPr lang="en-US" dirty="0">
                <a:solidFill>
                  <a:srgbClr val="37A1A1"/>
                </a:solidFill>
              </a:rPr>
              <a:t>How do you choose?</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14</a:t>
            </a:fld>
            <a:endParaRPr lang="en-US" sz="700"/>
          </a:p>
        </p:txBody>
      </p:sp>
    </p:spTree>
    <p:extLst>
      <p:ext uri="{BB962C8B-B14F-4D97-AF65-F5344CB8AC3E}">
        <p14:creationId xmlns:p14="http://schemas.microsoft.com/office/powerpoint/2010/main" val="327015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219201"/>
            <a:ext cx="8825659" cy="1905000"/>
          </a:xfrm>
        </p:spPr>
        <p:txBody>
          <a:bodyPr anchor="b">
            <a:normAutofit fontScale="90000"/>
          </a:bodyPr>
          <a:lstStyle/>
          <a:p>
            <a:pPr algn="ctr"/>
            <a:r>
              <a:rPr lang="en-US" dirty="0">
                <a:solidFill>
                  <a:srgbClr val="37A1A1"/>
                </a:solidFill>
              </a:rPr>
              <a:t>The Timeline</a:t>
            </a:r>
            <a:br>
              <a:rPr lang="en-US" dirty="0">
                <a:solidFill>
                  <a:srgbClr val="37A1A1"/>
                </a:solidFill>
              </a:rPr>
            </a:br>
            <a:r>
              <a:rPr lang="en-US" dirty="0">
                <a:solidFill>
                  <a:srgbClr val="37A1A1"/>
                </a:solidFill>
              </a:rPr>
              <a:t>When’s the best time?</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15</a:t>
            </a:fld>
            <a:endParaRPr lang="en-US" sz="700"/>
          </a:p>
        </p:txBody>
      </p:sp>
    </p:spTree>
    <p:extLst>
      <p:ext uri="{BB962C8B-B14F-4D97-AF65-F5344CB8AC3E}">
        <p14:creationId xmlns:p14="http://schemas.microsoft.com/office/powerpoint/2010/main" val="129379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381000"/>
            <a:ext cx="8825659" cy="3962400"/>
          </a:xfrm>
        </p:spPr>
        <p:txBody>
          <a:bodyPr anchor="b">
            <a:normAutofit fontScale="90000"/>
          </a:bodyPr>
          <a:lstStyle/>
          <a:p>
            <a:pPr algn="ctr"/>
            <a:r>
              <a:rPr lang="en-US" dirty="0">
                <a:solidFill>
                  <a:srgbClr val="37A1A1"/>
                </a:solidFill>
              </a:rPr>
              <a:t>Teaching and Talking and Preaching</a:t>
            </a:r>
            <a:br>
              <a:rPr lang="en-US" dirty="0">
                <a:solidFill>
                  <a:srgbClr val="37A1A1"/>
                </a:solidFill>
              </a:rPr>
            </a:br>
            <a:r>
              <a:rPr lang="en-US" dirty="0">
                <a:solidFill>
                  <a:srgbClr val="37A1A1"/>
                </a:solidFill>
              </a:rPr>
              <a:t>Money. Money. Money</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16</a:t>
            </a:fld>
            <a:endParaRPr lang="en-US" sz="700"/>
          </a:p>
        </p:txBody>
      </p:sp>
    </p:spTree>
    <p:extLst>
      <p:ext uri="{BB962C8B-B14F-4D97-AF65-F5344CB8AC3E}">
        <p14:creationId xmlns:p14="http://schemas.microsoft.com/office/powerpoint/2010/main" val="240974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3"/>
            <a:ext cx="8825659" cy="1752598"/>
          </a:xfrm>
        </p:spPr>
        <p:txBody>
          <a:bodyPr anchor="b">
            <a:normAutofit fontScale="90000"/>
          </a:bodyPr>
          <a:lstStyle/>
          <a:p>
            <a:pPr algn="ctr"/>
            <a:r>
              <a:rPr lang="en-US" dirty="0">
                <a:solidFill>
                  <a:srgbClr val="37A1A1"/>
                </a:solidFill>
              </a:rPr>
              <a:t>Story telling</a:t>
            </a:r>
            <a:br>
              <a:rPr lang="en-US" dirty="0">
                <a:solidFill>
                  <a:srgbClr val="37A1A1"/>
                </a:solidFill>
              </a:rPr>
            </a:br>
            <a:endParaRPr lang="en-US" dirty="0">
              <a:solidFill>
                <a:srgbClr val="37A1A1"/>
              </a:solidFill>
            </a:endParaRP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17</a:t>
            </a:fld>
            <a:endParaRPr lang="en-US" sz="700"/>
          </a:p>
        </p:txBody>
      </p:sp>
    </p:spTree>
    <p:extLst>
      <p:ext uri="{BB962C8B-B14F-4D97-AF65-F5344CB8AC3E}">
        <p14:creationId xmlns:p14="http://schemas.microsoft.com/office/powerpoint/2010/main" val="394472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2"/>
            <a:ext cx="8825659" cy="4343397"/>
          </a:xfrm>
        </p:spPr>
        <p:txBody>
          <a:bodyPr anchor="b">
            <a:normAutofit fontScale="90000"/>
          </a:bodyPr>
          <a:lstStyle/>
          <a:p>
            <a:pPr algn="ctr"/>
            <a:r>
              <a:rPr lang="en-US" dirty="0">
                <a:solidFill>
                  <a:srgbClr val="37A1A1"/>
                </a:solidFill>
              </a:rPr>
              <a:t>Thank you</a:t>
            </a:r>
            <a:br>
              <a:rPr lang="en-US" dirty="0">
                <a:solidFill>
                  <a:srgbClr val="37A1A1"/>
                </a:solidFill>
              </a:rPr>
            </a:br>
            <a:r>
              <a:rPr lang="en-US" dirty="0">
                <a:solidFill>
                  <a:srgbClr val="37A1A1"/>
                </a:solidFill>
              </a:rPr>
              <a:t>Thank you</a:t>
            </a:r>
            <a:br>
              <a:rPr lang="en-US" dirty="0">
                <a:solidFill>
                  <a:srgbClr val="37A1A1"/>
                </a:solidFill>
              </a:rPr>
            </a:br>
            <a:r>
              <a:rPr lang="en-US" dirty="0">
                <a:solidFill>
                  <a:srgbClr val="37A1A1"/>
                </a:solidFill>
              </a:rPr>
              <a:t>Thank you</a:t>
            </a:r>
            <a:br>
              <a:rPr lang="en-US" dirty="0">
                <a:solidFill>
                  <a:srgbClr val="37A1A1"/>
                </a:solidFill>
              </a:rPr>
            </a:br>
            <a:endParaRPr lang="en-US" dirty="0">
              <a:solidFill>
                <a:srgbClr val="37A1A1"/>
              </a:solidFill>
            </a:endParaRP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18</a:t>
            </a:fld>
            <a:endParaRPr lang="en-US" sz="700"/>
          </a:p>
        </p:txBody>
      </p:sp>
    </p:spTree>
    <p:extLst>
      <p:ext uri="{BB962C8B-B14F-4D97-AF65-F5344CB8AC3E}">
        <p14:creationId xmlns:p14="http://schemas.microsoft.com/office/powerpoint/2010/main" val="214299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a:bodyPr>
          <a:lstStyle/>
          <a:p>
            <a:r>
              <a:rPr lang="en-US" sz="4400" dirty="0">
                <a:solidFill>
                  <a:srgbClr val="37A1A1"/>
                </a:solidFill>
              </a:rPr>
              <a:t>Session two:</a:t>
            </a:r>
          </a:p>
          <a:p>
            <a:r>
              <a:rPr lang="en-US" sz="4400" dirty="0">
                <a:solidFill>
                  <a:srgbClr val="37A1A1"/>
                </a:solidFill>
              </a:rPr>
              <a:t>The stewardship letter</a:t>
            </a:r>
          </a:p>
        </p:txBody>
      </p:sp>
    </p:spTree>
    <p:extLst>
      <p:ext uri="{BB962C8B-B14F-4D97-AF65-F5344CB8AC3E}">
        <p14:creationId xmlns:p14="http://schemas.microsoft.com/office/powerpoint/2010/main" val="143329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B77B033-2ED6-4A6A-9999-154130DD4BEA}"/>
              </a:ext>
            </a:extLst>
          </p:cNvPr>
          <p:cNvSpPr>
            <a:spLocks noGrp="1"/>
          </p:cNvSpPr>
          <p:nvPr>
            <p:ph type="title"/>
          </p:nvPr>
        </p:nvSpPr>
        <p:spPr>
          <a:xfrm>
            <a:off x="1154955" y="457200"/>
            <a:ext cx="8598647" cy="5867400"/>
          </a:xfrm>
        </p:spPr>
        <p:txBody>
          <a:bodyPr/>
          <a:lstStyle/>
          <a:p>
            <a:r>
              <a:rPr lang="en-US" sz="2800" b="1" dirty="0">
                <a:solidFill>
                  <a:srgbClr val="37A1A1"/>
                </a:solidFill>
              </a:rPr>
              <a:t>Generous and loving God, so draw our hearts to you, so guide our minds, so fill our imaginations, so control our wills, that we may be yours, </a:t>
            </a:r>
            <a:br>
              <a:rPr lang="en-US" sz="2800" b="1" dirty="0">
                <a:solidFill>
                  <a:srgbClr val="37A1A1"/>
                </a:solidFill>
              </a:rPr>
            </a:br>
            <a:r>
              <a:rPr lang="en-US" sz="2800" b="1" dirty="0">
                <a:solidFill>
                  <a:srgbClr val="37A1A1"/>
                </a:solidFill>
              </a:rPr>
              <a:t>utterly dedicated to your service.</a:t>
            </a:r>
            <a:br>
              <a:rPr lang="en-US" sz="2800" b="1" dirty="0">
                <a:solidFill>
                  <a:srgbClr val="37A1A1"/>
                </a:solidFill>
              </a:rPr>
            </a:br>
            <a:br>
              <a:rPr lang="en-US" sz="2800" b="1" dirty="0">
                <a:solidFill>
                  <a:srgbClr val="37A1A1"/>
                </a:solidFill>
              </a:rPr>
            </a:br>
            <a:r>
              <a:rPr lang="en-US" sz="2800" b="1" dirty="0">
                <a:solidFill>
                  <a:srgbClr val="37A1A1"/>
                </a:solidFill>
              </a:rPr>
              <a:t>Use us and all of our resources—</a:t>
            </a:r>
            <a:br>
              <a:rPr lang="en-US" sz="2800" b="1" dirty="0">
                <a:solidFill>
                  <a:srgbClr val="37A1A1"/>
                </a:solidFill>
              </a:rPr>
            </a:br>
            <a:r>
              <a:rPr lang="en-US" sz="2800" b="1" dirty="0">
                <a:solidFill>
                  <a:srgbClr val="37A1A1"/>
                </a:solidFill>
              </a:rPr>
              <a:t>each minute of our day, </a:t>
            </a:r>
            <a:br>
              <a:rPr lang="en-US" sz="2800" b="1" dirty="0">
                <a:solidFill>
                  <a:srgbClr val="37A1A1"/>
                </a:solidFill>
              </a:rPr>
            </a:br>
            <a:r>
              <a:rPr lang="en-US" sz="2800" b="1" dirty="0">
                <a:solidFill>
                  <a:srgbClr val="37A1A1"/>
                </a:solidFill>
              </a:rPr>
              <a:t>each of our humble gifts and talents, </a:t>
            </a:r>
            <a:br>
              <a:rPr lang="en-US" sz="2800" b="1" dirty="0">
                <a:solidFill>
                  <a:srgbClr val="37A1A1"/>
                </a:solidFill>
              </a:rPr>
            </a:br>
            <a:r>
              <a:rPr lang="en-US" sz="2800" b="1" dirty="0">
                <a:solidFill>
                  <a:srgbClr val="37A1A1"/>
                </a:solidFill>
              </a:rPr>
              <a:t>and even our finances,</a:t>
            </a:r>
            <a:br>
              <a:rPr lang="en-US" sz="2800" b="1" dirty="0">
                <a:solidFill>
                  <a:srgbClr val="37A1A1"/>
                </a:solidFill>
              </a:rPr>
            </a:br>
            <a:r>
              <a:rPr lang="en-US" sz="2800" b="1" dirty="0">
                <a:solidFill>
                  <a:srgbClr val="37A1A1"/>
                </a:solidFill>
              </a:rPr>
              <a:t>as you will, and always for your glory and for the welfare of your people, in and through and with the power of your Spirit.</a:t>
            </a:r>
            <a:br>
              <a:rPr lang="en-US" sz="2800" b="1" dirty="0"/>
            </a:br>
            <a:br>
              <a:rPr lang="en-US" sz="2800" b="1" dirty="0"/>
            </a:br>
            <a:r>
              <a:rPr lang="en-US" sz="2800" b="1" dirty="0"/>
              <a:t>								</a:t>
            </a:r>
            <a:r>
              <a:rPr lang="en-US" sz="2800" dirty="0">
                <a:solidFill>
                  <a:srgbClr val="37A1A1"/>
                </a:solidFill>
              </a:rPr>
              <a:t>AMEN</a:t>
            </a:r>
          </a:p>
        </p:txBody>
      </p:sp>
      <p:sp>
        <p:nvSpPr>
          <p:cNvPr id="3" name="Content Placeholder 2">
            <a:extLst>
              <a:ext uri="{FF2B5EF4-FFF2-40B4-BE49-F238E27FC236}">
                <a16:creationId xmlns:a16="http://schemas.microsoft.com/office/drawing/2014/main" id="{CC95C6CD-5B44-2B42-BC51-AC4C145DE744}"/>
              </a:ext>
            </a:extLst>
          </p:cNvPr>
          <p:cNvSpPr>
            <a:spLocks noGrp="1"/>
          </p:cNvSpPr>
          <p:nvPr>
            <p:ph type="body" sz="half" idx="2"/>
          </p:nvPr>
        </p:nvSpPr>
        <p:spPr>
          <a:xfrm>
            <a:off x="762001" y="3505200"/>
            <a:ext cx="8825659" cy="2514600"/>
          </a:xfrm>
        </p:spPr>
        <p:txBody>
          <a:bodyPr vert="horz" lIns="91440" tIns="45720" rIns="91440" bIns="45720" rtlCol="0" anchor="ctr">
            <a:normAutofit/>
          </a:bodyPr>
          <a:lstStyle/>
          <a:p>
            <a:r>
              <a:rPr lang="en-US" dirty="0"/>
              <a:t>T</a:t>
            </a:r>
          </a:p>
          <a:p>
            <a:r>
              <a:rPr lang="en-US" dirty="0"/>
              <a:t>				</a:t>
            </a:r>
          </a:p>
        </p:txBody>
      </p:sp>
      <p:sp>
        <p:nvSpPr>
          <p:cNvPr id="4" name="Slide Number Placeholder 3">
            <a:extLst>
              <a:ext uri="{FF2B5EF4-FFF2-40B4-BE49-F238E27FC236}">
                <a16:creationId xmlns:a16="http://schemas.microsoft.com/office/drawing/2014/main" id="{0CDC27BC-AF3D-B04B-8514-16A149116F6A}"/>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2</a:t>
            </a:fld>
            <a:endParaRPr lang="en-US" dirty="0"/>
          </a:p>
        </p:txBody>
      </p:sp>
    </p:spTree>
    <p:extLst>
      <p:ext uri="{BB962C8B-B14F-4D97-AF65-F5344CB8AC3E}">
        <p14:creationId xmlns:p14="http://schemas.microsoft.com/office/powerpoint/2010/main" val="429267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C8DEE-1840-5344-BA75-B6C8A21B67E7}"/>
              </a:ext>
            </a:extLst>
          </p:cNvPr>
          <p:cNvSpPr>
            <a:spLocks noGrp="1"/>
          </p:cNvSpPr>
          <p:nvPr>
            <p:ph type="ctrTitle"/>
          </p:nvPr>
        </p:nvSpPr>
        <p:spPr>
          <a:xfrm>
            <a:off x="1154955" y="990600"/>
            <a:ext cx="8825659" cy="3786781"/>
          </a:xfrm>
        </p:spPr>
        <p:txBody>
          <a:bodyPr/>
          <a:lstStyle/>
          <a:p>
            <a:r>
              <a:rPr lang="en-US" sz="8800" dirty="0">
                <a:solidFill>
                  <a:srgbClr val="37A1A1"/>
                </a:solidFill>
                <a:cs typeface="Arial"/>
              </a:rPr>
              <a:t>MONEY STEWARDSHIP</a:t>
            </a:r>
            <a:br>
              <a:rPr lang="en-US" dirty="0">
                <a:cs typeface="Arial"/>
              </a:rPr>
            </a:br>
            <a:endParaRPr lang="en-US" dirty="0"/>
          </a:p>
        </p:txBody>
      </p:sp>
      <p:sp>
        <p:nvSpPr>
          <p:cNvPr id="3" name="Subtitle 2">
            <a:extLst>
              <a:ext uri="{FF2B5EF4-FFF2-40B4-BE49-F238E27FC236}">
                <a16:creationId xmlns:a16="http://schemas.microsoft.com/office/drawing/2014/main" id="{2BDB0A25-1FFE-DF4B-B22B-802A967C3AB6}"/>
              </a:ext>
            </a:extLst>
          </p:cNvPr>
          <p:cNvSpPr>
            <a:spLocks noGrp="1"/>
          </p:cNvSpPr>
          <p:nvPr>
            <p:ph type="subTitle" idx="1"/>
          </p:nvPr>
        </p:nvSpPr>
        <p:spPr>
          <a:xfrm>
            <a:off x="1154955" y="3962400"/>
            <a:ext cx="8825659" cy="1676400"/>
          </a:xfrm>
        </p:spPr>
        <p:txBody>
          <a:bodyPr>
            <a:normAutofit/>
          </a:bodyPr>
          <a:lstStyle/>
          <a:p>
            <a:r>
              <a:rPr lang="en-US" sz="4400" dirty="0">
                <a:solidFill>
                  <a:srgbClr val="37A1A1"/>
                </a:solidFill>
              </a:rPr>
              <a:t>Session two:</a:t>
            </a:r>
          </a:p>
          <a:p>
            <a:r>
              <a:rPr lang="en-US" sz="4400" dirty="0">
                <a:solidFill>
                  <a:srgbClr val="37A1A1"/>
                </a:solidFill>
              </a:rPr>
              <a:t>The stewardship letter</a:t>
            </a:r>
          </a:p>
        </p:txBody>
      </p:sp>
    </p:spTree>
    <p:extLst>
      <p:ext uri="{BB962C8B-B14F-4D97-AF65-F5344CB8AC3E}">
        <p14:creationId xmlns:p14="http://schemas.microsoft.com/office/powerpoint/2010/main" val="401157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a:xfrm>
            <a:off x="10707691" y="181973"/>
            <a:ext cx="874709" cy="756274"/>
          </a:xfrm>
        </p:spPr>
        <p:txBody>
          <a:bodyPr anchor="b">
            <a:normAutofit/>
          </a:bodyPr>
          <a:lstStyle/>
          <a:p>
            <a:pPr>
              <a:spcAft>
                <a:spcPts val="600"/>
              </a:spcAft>
            </a:pPr>
            <a:fld id="{D57F1E4F-1CFF-5643-939E-02111984F565}" type="slidenum">
              <a:rPr lang="en-US" smtClean="0"/>
              <a:pPr>
                <a:spcAft>
                  <a:spcPts val="600"/>
                </a:spcAft>
              </a:pPr>
              <a:t>21</a:t>
            </a:fld>
            <a:endParaRPr lang="en-US" dirty="0"/>
          </a:p>
        </p:txBody>
      </p:sp>
      <p:pic>
        <p:nvPicPr>
          <p:cNvPr id="1026" name="Picture 2">
            <a:extLst>
              <a:ext uri="{FF2B5EF4-FFF2-40B4-BE49-F238E27FC236}">
                <a16:creationId xmlns:a16="http://schemas.microsoft.com/office/drawing/2014/main" id="{812DFC3B-F05F-4080-87DE-480C312FD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486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2">
            <a:extLst>
              <a:ext uri="{FF2B5EF4-FFF2-40B4-BE49-F238E27FC236}">
                <a16:creationId xmlns:a16="http://schemas.microsoft.com/office/drawing/2014/main" id="{BF935835-82A6-4C4E-A3AE-092B630638A4}"/>
              </a:ext>
            </a:extLst>
          </p:cNvPr>
          <p:cNvSpPr txBox="1">
            <a:spLocks/>
          </p:cNvSpPr>
          <p:nvPr/>
        </p:nvSpPr>
        <p:spPr>
          <a:xfrm>
            <a:off x="2" y="565151"/>
            <a:ext cx="8526463" cy="41957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3200" dirty="0">
              <a:latin typeface="+mn-lt"/>
            </a:endParaRPr>
          </a:p>
        </p:txBody>
      </p:sp>
      <p:sp>
        <p:nvSpPr>
          <p:cNvPr id="18" name="TextBox 17">
            <a:extLst>
              <a:ext uri="{FF2B5EF4-FFF2-40B4-BE49-F238E27FC236}">
                <a16:creationId xmlns:a16="http://schemas.microsoft.com/office/drawing/2014/main" id="{F7336B96-0EAD-4F31-92AC-C92A1203353A}"/>
              </a:ext>
            </a:extLst>
          </p:cNvPr>
          <p:cNvSpPr txBox="1"/>
          <p:nvPr/>
        </p:nvSpPr>
        <p:spPr>
          <a:xfrm>
            <a:off x="6477000" y="2133600"/>
            <a:ext cx="4230691" cy="1752600"/>
          </a:xfrm>
          <a:prstGeom prst="rect">
            <a:avLst/>
          </a:prstGeom>
          <a:noFill/>
        </p:spPr>
        <p:txBody>
          <a:bodyPr wrap="square" rtlCol="0">
            <a:spAutoFit/>
          </a:bodyPr>
          <a:lstStyle/>
          <a:p>
            <a:endParaRPr lang="en-US" dirty="0"/>
          </a:p>
        </p:txBody>
      </p:sp>
      <p:sp>
        <p:nvSpPr>
          <p:cNvPr id="34" name="TextBox 33">
            <a:extLst>
              <a:ext uri="{FF2B5EF4-FFF2-40B4-BE49-F238E27FC236}">
                <a16:creationId xmlns:a16="http://schemas.microsoft.com/office/drawing/2014/main" id="{B4F41BA0-70CB-4335-B77B-04542BCCA740}"/>
              </a:ext>
            </a:extLst>
          </p:cNvPr>
          <p:cNvSpPr txBox="1"/>
          <p:nvPr/>
        </p:nvSpPr>
        <p:spPr>
          <a:xfrm>
            <a:off x="3375022" y="318324"/>
            <a:ext cx="4267200" cy="206210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a:solidFill>
                  <a:srgbClr val="37A1A1"/>
                </a:solidFill>
              </a:rPr>
              <a:t>SANCTIFIED ART:</a:t>
            </a:r>
          </a:p>
          <a:p>
            <a:pPr algn="ctr"/>
            <a:r>
              <a:rPr lang="en-US" sz="3200" dirty="0">
                <a:solidFill>
                  <a:srgbClr val="37A1A1"/>
                </a:solidFill>
              </a:rPr>
              <a:t>OUR MONEY STORY</a:t>
            </a:r>
          </a:p>
          <a:p>
            <a:endParaRPr lang="en-US" sz="3200" dirty="0">
              <a:solidFill>
                <a:srgbClr val="37A1A1"/>
              </a:solidFill>
            </a:endParaRPr>
          </a:p>
          <a:p>
            <a:pPr algn="ctr"/>
            <a:r>
              <a:rPr lang="en-US" sz="3200" dirty="0">
                <a:solidFill>
                  <a:srgbClr val="37A1A1"/>
                </a:solidFill>
              </a:rPr>
              <a:t>Bfain@epicenter.org</a:t>
            </a:r>
          </a:p>
        </p:txBody>
      </p:sp>
    </p:spTree>
    <p:extLst>
      <p:ext uri="{BB962C8B-B14F-4D97-AF65-F5344CB8AC3E}">
        <p14:creationId xmlns:p14="http://schemas.microsoft.com/office/powerpoint/2010/main" val="2461771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3</a:t>
            </a:fld>
            <a:endParaRPr lang="en-US"/>
          </a:p>
        </p:txBody>
      </p:sp>
      <p:pic>
        <p:nvPicPr>
          <p:cNvPr id="1026" name="Picture 2">
            <a:extLst>
              <a:ext uri="{FF2B5EF4-FFF2-40B4-BE49-F238E27FC236}">
                <a16:creationId xmlns:a16="http://schemas.microsoft.com/office/drawing/2014/main" id="{812DFC3B-F05F-4080-87DE-480C312FD0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54864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2">
            <a:extLst>
              <a:ext uri="{FF2B5EF4-FFF2-40B4-BE49-F238E27FC236}">
                <a16:creationId xmlns:a16="http://schemas.microsoft.com/office/drawing/2014/main" id="{BF935835-82A6-4C4E-A3AE-092B630638A4}"/>
              </a:ext>
            </a:extLst>
          </p:cNvPr>
          <p:cNvSpPr txBox="1">
            <a:spLocks/>
          </p:cNvSpPr>
          <p:nvPr/>
        </p:nvSpPr>
        <p:spPr>
          <a:xfrm>
            <a:off x="2" y="565151"/>
            <a:ext cx="8526463" cy="41957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3"/>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3200" dirty="0">
              <a:latin typeface="+mn-lt"/>
            </a:endParaRPr>
          </a:p>
        </p:txBody>
      </p:sp>
      <p:sp>
        <p:nvSpPr>
          <p:cNvPr id="18" name="TextBox 17">
            <a:extLst>
              <a:ext uri="{FF2B5EF4-FFF2-40B4-BE49-F238E27FC236}">
                <a16:creationId xmlns:a16="http://schemas.microsoft.com/office/drawing/2014/main" id="{F7336B96-0EAD-4F31-92AC-C92A1203353A}"/>
              </a:ext>
            </a:extLst>
          </p:cNvPr>
          <p:cNvSpPr txBox="1"/>
          <p:nvPr/>
        </p:nvSpPr>
        <p:spPr>
          <a:xfrm>
            <a:off x="6477000" y="2133600"/>
            <a:ext cx="4230691" cy="1752600"/>
          </a:xfrm>
          <a:prstGeom prst="rect">
            <a:avLst/>
          </a:prstGeom>
          <a:noFill/>
        </p:spPr>
        <p:txBody>
          <a:bodyPr wrap="square" rtlCol="0">
            <a:spAutoFit/>
          </a:bodyPr>
          <a:lstStyle/>
          <a:p>
            <a:endParaRPr lang="en-US" dirty="0"/>
          </a:p>
        </p:txBody>
      </p:sp>
      <p:sp>
        <p:nvSpPr>
          <p:cNvPr id="34" name="TextBox 33">
            <a:extLst>
              <a:ext uri="{FF2B5EF4-FFF2-40B4-BE49-F238E27FC236}">
                <a16:creationId xmlns:a16="http://schemas.microsoft.com/office/drawing/2014/main" id="{B4F41BA0-70CB-4335-B77B-04542BCCA740}"/>
              </a:ext>
            </a:extLst>
          </p:cNvPr>
          <p:cNvSpPr txBox="1"/>
          <p:nvPr/>
        </p:nvSpPr>
        <p:spPr>
          <a:xfrm>
            <a:off x="5029200" y="510578"/>
            <a:ext cx="4267200" cy="206210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dirty="0">
                <a:solidFill>
                  <a:srgbClr val="37A1A1"/>
                </a:solidFill>
              </a:rPr>
              <a:t>SANCTIFIED ART:</a:t>
            </a:r>
          </a:p>
          <a:p>
            <a:pPr algn="ctr"/>
            <a:r>
              <a:rPr lang="en-US" sz="3200" dirty="0">
                <a:solidFill>
                  <a:srgbClr val="37A1A1"/>
                </a:solidFill>
              </a:rPr>
              <a:t>OUR MONEY STORY</a:t>
            </a:r>
          </a:p>
          <a:p>
            <a:endParaRPr lang="en-US" sz="3200" dirty="0">
              <a:solidFill>
                <a:srgbClr val="37A1A1"/>
              </a:solidFill>
            </a:endParaRPr>
          </a:p>
          <a:p>
            <a:pPr algn="ctr"/>
            <a:r>
              <a:rPr lang="en-US" sz="3200" dirty="0">
                <a:solidFill>
                  <a:srgbClr val="37A1A1"/>
                </a:solidFill>
              </a:rPr>
              <a:t>Bfain@epicenter.org</a:t>
            </a:r>
          </a:p>
        </p:txBody>
      </p:sp>
    </p:spTree>
    <p:extLst>
      <p:ext uri="{BB962C8B-B14F-4D97-AF65-F5344CB8AC3E}">
        <p14:creationId xmlns:p14="http://schemas.microsoft.com/office/powerpoint/2010/main" val="156641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CA4-98D3-4740-AC9D-39A1A486ECBF}"/>
              </a:ext>
            </a:extLst>
          </p:cNvPr>
          <p:cNvSpPr>
            <a:spLocks noGrp="1"/>
          </p:cNvSpPr>
          <p:nvPr>
            <p:ph type="title"/>
          </p:nvPr>
        </p:nvSpPr>
        <p:spPr/>
        <p:txBody>
          <a:bodyPr/>
          <a:lstStyle/>
          <a:p>
            <a:pPr algn="ctr"/>
            <a:r>
              <a:rPr lang="en-US" sz="8800" dirty="0">
                <a:solidFill>
                  <a:srgbClr val="37A1A1"/>
                </a:solidFill>
              </a:rPr>
              <a:t>?????????</a:t>
            </a: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31930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ACA4-98D3-4740-AC9D-39A1A486ECBF}"/>
              </a:ext>
            </a:extLst>
          </p:cNvPr>
          <p:cNvSpPr>
            <a:spLocks noGrp="1"/>
          </p:cNvSpPr>
          <p:nvPr>
            <p:ph type="title"/>
          </p:nvPr>
        </p:nvSpPr>
        <p:spPr>
          <a:xfrm>
            <a:off x="1447800" y="1295400"/>
            <a:ext cx="8229600" cy="4495800"/>
          </a:xfrm>
        </p:spPr>
        <p:txBody>
          <a:bodyPr/>
          <a:lstStyle/>
          <a:p>
            <a:pPr algn="ctr"/>
            <a:r>
              <a:rPr lang="en-US" sz="8800" dirty="0">
                <a:solidFill>
                  <a:srgbClr val="37A1A1"/>
                </a:solidFill>
              </a:rPr>
              <a:t>Thank you.</a:t>
            </a:r>
            <a:br>
              <a:rPr lang="en-US" sz="8800" dirty="0">
                <a:solidFill>
                  <a:srgbClr val="37A1A1"/>
                </a:solidFill>
              </a:rPr>
            </a:br>
            <a:r>
              <a:rPr lang="en-US" sz="8800" dirty="0">
                <a:solidFill>
                  <a:srgbClr val="37A1A1"/>
                </a:solidFill>
              </a:rPr>
              <a:t>Please.</a:t>
            </a:r>
            <a:br>
              <a:rPr lang="en-US" sz="8800" dirty="0">
                <a:solidFill>
                  <a:srgbClr val="37A1A1"/>
                </a:solidFill>
              </a:rPr>
            </a:br>
            <a:r>
              <a:rPr lang="en-US" sz="8800" dirty="0">
                <a:solidFill>
                  <a:srgbClr val="37A1A1"/>
                </a:solidFill>
              </a:rPr>
              <a:t>Share.</a:t>
            </a:r>
          </a:p>
        </p:txBody>
      </p:sp>
      <p:sp>
        <p:nvSpPr>
          <p:cNvPr id="5" name="Slide Number Placeholder 4">
            <a:extLst>
              <a:ext uri="{FF2B5EF4-FFF2-40B4-BE49-F238E27FC236}">
                <a16:creationId xmlns:a16="http://schemas.microsoft.com/office/drawing/2014/main" id="{E8377861-673B-234D-BBB9-0B4425E9BCE1}"/>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93120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219200"/>
            <a:ext cx="8825659" cy="3047999"/>
          </a:xfrm>
        </p:spPr>
        <p:txBody>
          <a:bodyPr anchor="b">
            <a:normAutofit fontScale="90000"/>
          </a:bodyPr>
          <a:lstStyle/>
          <a:p>
            <a:pPr algn="ctr"/>
            <a:r>
              <a:rPr lang="en-US" dirty="0">
                <a:solidFill>
                  <a:srgbClr val="37A1A1"/>
                </a:solidFill>
              </a:rPr>
              <a:t>National Study of Congregations’ Economic Practices</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pPr algn="ctr"/>
            <a:r>
              <a:rPr lang="en-US" sz="2800" dirty="0">
                <a:solidFill>
                  <a:schemeClr val="accent4">
                    <a:lumMod val="50000"/>
                  </a:schemeClr>
                </a:solidFill>
              </a:rPr>
              <a:t>1200 Congregations between 2014--2017</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6</a:t>
            </a:fld>
            <a:endParaRPr lang="en-US" sz="700"/>
          </a:p>
        </p:txBody>
      </p:sp>
    </p:spTree>
    <p:extLst>
      <p:ext uri="{BB962C8B-B14F-4D97-AF65-F5344CB8AC3E}">
        <p14:creationId xmlns:p14="http://schemas.microsoft.com/office/powerpoint/2010/main" val="296881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title"/>
          </p:nvPr>
        </p:nvSpPr>
        <p:spPr>
          <a:xfrm>
            <a:off x="1154955" y="762000"/>
            <a:ext cx="8825659" cy="1143000"/>
          </a:xfrm>
        </p:spPr>
        <p:txBody>
          <a:bodyPr/>
          <a:lstStyle/>
          <a:p>
            <a:pPr algn="ctr"/>
            <a:r>
              <a:rPr lang="en-US" dirty="0">
                <a:solidFill>
                  <a:srgbClr val="37A1A1"/>
                </a:solidFill>
              </a:rPr>
              <a:t>WHAT IS ESSENTIAL?</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body" sz="half" idx="2"/>
          </p:nvPr>
        </p:nvSpPr>
        <p:spPr>
          <a:xfrm>
            <a:off x="1154955" y="2286000"/>
            <a:ext cx="8825659" cy="3733800"/>
          </a:xfrm>
        </p:spPr>
        <p:txBody>
          <a:bodyPr anchor="ctr">
            <a:normAutofit/>
          </a:bodyPr>
          <a:lstStyle/>
          <a:p>
            <a:r>
              <a:rPr lang="en-US" dirty="0"/>
              <a:t>???</a:t>
            </a:r>
          </a:p>
        </p:txBody>
      </p:sp>
      <p:sp>
        <p:nvSpPr>
          <p:cNvPr id="4" name="Slide Number Placeholder 3">
            <a:extLst>
              <a:ext uri="{FF2B5EF4-FFF2-40B4-BE49-F238E27FC236}">
                <a16:creationId xmlns:a16="http://schemas.microsoft.com/office/drawing/2014/main" id="{90102542-381D-44B9-8FB0-2CAE1B4D1125}"/>
              </a:ext>
            </a:extLst>
          </p:cNvPr>
          <p:cNvSpPr>
            <a:spLocks noGrp="1"/>
          </p:cNvSpPr>
          <p:nvPr>
            <p:ph type="sldNum" sz="quarter" idx="12"/>
          </p:nvPr>
        </p:nvSpPr>
        <p:spPr/>
        <p:txBody>
          <a:bodyPr anchor="b">
            <a:normAutofit/>
          </a:bodyPr>
          <a:lstStyle/>
          <a:p>
            <a:pPr>
              <a:spcAft>
                <a:spcPts val="600"/>
              </a:spcAft>
            </a:pPr>
            <a:fld id="{D57F1E4F-1CFF-5643-939E-02111984F565}" type="slidenum">
              <a:rPr lang="en-US" smtClean="0"/>
              <a:pPr>
                <a:spcAft>
                  <a:spcPts val="600"/>
                </a:spcAft>
              </a:pPr>
              <a:t>7</a:t>
            </a:fld>
            <a:endParaRPr lang="en-US"/>
          </a:p>
        </p:txBody>
      </p:sp>
    </p:spTree>
    <p:extLst>
      <p:ext uri="{BB962C8B-B14F-4D97-AF65-F5344CB8AC3E}">
        <p14:creationId xmlns:p14="http://schemas.microsoft.com/office/powerpoint/2010/main" val="32899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447803"/>
            <a:ext cx="8825659" cy="1752598"/>
          </a:xfrm>
        </p:spPr>
        <p:txBody>
          <a:bodyPr anchor="b">
            <a:normAutofit fontScale="90000"/>
          </a:bodyPr>
          <a:lstStyle/>
          <a:p>
            <a:pPr algn="ctr"/>
            <a:r>
              <a:rPr lang="en-US" dirty="0">
                <a:solidFill>
                  <a:srgbClr val="37A1A1"/>
                </a:solidFill>
              </a:rPr>
              <a:t>The Team</a:t>
            </a:r>
            <a:br>
              <a:rPr lang="en-US" dirty="0">
                <a:solidFill>
                  <a:srgbClr val="37A1A1"/>
                </a:solidFill>
              </a:rPr>
            </a:br>
            <a:r>
              <a:rPr lang="en-US" dirty="0">
                <a:solidFill>
                  <a:srgbClr val="37A1A1"/>
                </a:solidFill>
              </a:rPr>
              <a:t>How do you choose?</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8</a:t>
            </a:fld>
            <a:endParaRPr lang="en-US" sz="700"/>
          </a:p>
        </p:txBody>
      </p:sp>
    </p:spTree>
    <p:extLst>
      <p:ext uri="{BB962C8B-B14F-4D97-AF65-F5344CB8AC3E}">
        <p14:creationId xmlns:p14="http://schemas.microsoft.com/office/powerpoint/2010/main" val="158017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EEDF921-0CB6-476A-AFBD-5F3026877606}"/>
              </a:ext>
            </a:extLst>
          </p:cNvPr>
          <p:cNvSpPr>
            <a:spLocks noGrp="1"/>
          </p:cNvSpPr>
          <p:nvPr>
            <p:ph type="ctrTitle"/>
          </p:nvPr>
        </p:nvSpPr>
        <p:spPr>
          <a:xfrm>
            <a:off x="1154955" y="1219201"/>
            <a:ext cx="8825659" cy="1905000"/>
          </a:xfrm>
        </p:spPr>
        <p:txBody>
          <a:bodyPr anchor="b">
            <a:normAutofit fontScale="90000"/>
          </a:bodyPr>
          <a:lstStyle/>
          <a:p>
            <a:pPr algn="ctr"/>
            <a:r>
              <a:rPr lang="en-US" dirty="0">
                <a:solidFill>
                  <a:srgbClr val="37A1A1"/>
                </a:solidFill>
              </a:rPr>
              <a:t>The Timeline</a:t>
            </a:r>
            <a:br>
              <a:rPr lang="en-US" dirty="0">
                <a:solidFill>
                  <a:srgbClr val="37A1A1"/>
                </a:solidFill>
              </a:rPr>
            </a:br>
            <a:r>
              <a:rPr lang="en-US" dirty="0">
                <a:solidFill>
                  <a:srgbClr val="37A1A1"/>
                </a:solidFill>
              </a:rPr>
              <a:t>When’s the best time?</a:t>
            </a:r>
          </a:p>
        </p:txBody>
      </p:sp>
      <p:sp>
        <p:nvSpPr>
          <p:cNvPr id="11" name="Content Placeholder 2">
            <a:extLst>
              <a:ext uri="{FF2B5EF4-FFF2-40B4-BE49-F238E27FC236}">
                <a16:creationId xmlns:a16="http://schemas.microsoft.com/office/drawing/2014/main" id="{9B46CE68-610F-4887-9E7C-1DB1E08C23C4}"/>
              </a:ext>
            </a:extLst>
          </p:cNvPr>
          <p:cNvSpPr>
            <a:spLocks noGrp="1"/>
          </p:cNvSpPr>
          <p:nvPr>
            <p:ph type="subTitle" idx="1"/>
          </p:nvPr>
        </p:nvSpPr>
        <p:spPr>
          <a:xfrm>
            <a:off x="1154955" y="4777380"/>
            <a:ext cx="8825659" cy="861420"/>
          </a:xfrm>
        </p:spPr>
        <p:txBody>
          <a:bodyPr anchor="t">
            <a:normAutofit/>
          </a:bodyPr>
          <a:lstStyle/>
          <a:p>
            <a:r>
              <a:rPr lang="en-US" dirty="0"/>
              <a:t>?</a:t>
            </a:r>
          </a:p>
        </p:txBody>
      </p:sp>
      <p:sp>
        <p:nvSpPr>
          <p:cNvPr id="4" name="Slide Number Placeholder 3" hidden="1">
            <a:extLst>
              <a:ext uri="{FF2B5EF4-FFF2-40B4-BE49-F238E27FC236}">
                <a16:creationId xmlns:a16="http://schemas.microsoft.com/office/drawing/2014/main" id="{90102542-381D-44B9-8FB0-2CAE1B4D1125}"/>
              </a:ext>
            </a:extLst>
          </p:cNvPr>
          <p:cNvSpPr>
            <a:spLocks noGrp="1"/>
          </p:cNvSpPr>
          <p:nvPr>
            <p:ph type="sldNum" sz="quarter" idx="4294967295"/>
          </p:nvPr>
        </p:nvSpPr>
        <p:spPr>
          <a:xfrm>
            <a:off x="10707691" y="181972"/>
            <a:ext cx="838199" cy="767687"/>
          </a:xfrm>
        </p:spPr>
        <p:txBody>
          <a:bodyPr anchor="b">
            <a:normAutofit/>
          </a:bodyPr>
          <a:lstStyle/>
          <a:p>
            <a:pPr>
              <a:lnSpc>
                <a:spcPct val="90000"/>
              </a:lnSpc>
              <a:spcAft>
                <a:spcPts val="600"/>
              </a:spcAft>
            </a:pPr>
            <a:fld id="{D57F1E4F-1CFF-5643-939E-02111984F565}" type="slidenum">
              <a:rPr lang="en-US" sz="700" smtClean="0"/>
              <a:pPr>
                <a:lnSpc>
                  <a:spcPct val="90000"/>
                </a:lnSpc>
                <a:spcAft>
                  <a:spcPts val="600"/>
                </a:spcAft>
              </a:pPr>
              <a:t>9</a:t>
            </a:fld>
            <a:endParaRPr lang="en-US" sz="700"/>
          </a:p>
        </p:txBody>
      </p:sp>
    </p:spTree>
    <p:extLst>
      <p:ext uri="{BB962C8B-B14F-4D97-AF65-F5344CB8AC3E}">
        <p14:creationId xmlns:p14="http://schemas.microsoft.com/office/powerpoint/2010/main" val="4062076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2D9D8A4625CF4B83E086D3EBD5F73C" ma:contentTypeVersion="10" ma:contentTypeDescription="Create a new document." ma:contentTypeScope="" ma:versionID="5b1c516526cbf2fc37a597b4a4789563">
  <xsd:schema xmlns:xsd="http://www.w3.org/2001/XMLSchema" xmlns:xs="http://www.w3.org/2001/XMLSchema" xmlns:p="http://schemas.microsoft.com/office/2006/metadata/properties" xmlns:ns2="77b709da-5202-4cf3-96d0-3b980f08ee37" targetNamespace="http://schemas.microsoft.com/office/2006/metadata/properties" ma:root="true" ma:fieldsID="bd5399293fca9806c401ca05fd0665c3" ns2:_="">
    <xsd:import namespace="77b709da-5202-4cf3-96d0-3b980f08e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b709da-5202-4cf3-96d0-3b980f08e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C9DB8-DCFB-4D9C-B0CB-BBA0022E8B87}">
  <ds:schemaRefs>
    <ds:schemaRef ds:uri="77b709da-5202-4cf3-96d0-3b980f08ee37"/>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2CCF75F6-EDB4-4E43-8777-9D5126C7D7D9}">
  <ds:schemaRefs>
    <ds:schemaRef ds:uri="http://schemas.microsoft.com/sharepoint/v3/contenttype/forms"/>
  </ds:schemaRefs>
</ds:datastoreItem>
</file>

<file path=customXml/itemProps3.xml><?xml version="1.0" encoding="utf-8"?>
<ds:datastoreItem xmlns:ds="http://schemas.openxmlformats.org/officeDocument/2006/customXml" ds:itemID="{165F627A-0B4F-4E92-AA4E-274826DF5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b709da-5202-4cf3-96d0-3b980f08e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302</TotalTime>
  <Words>368</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.SF NS Symbols Regular</vt:lpstr>
      <vt:lpstr>Arial</vt:lpstr>
      <vt:lpstr>Calibri</vt:lpstr>
      <vt:lpstr>San serif</vt:lpstr>
      <vt:lpstr>Wingdings 3</vt:lpstr>
      <vt:lpstr>Ion</vt:lpstr>
      <vt:lpstr>MONEY STEWARDSHIP </vt:lpstr>
      <vt:lpstr>Generous and loving God, so draw our hearts to you, so guide our minds, so fill our imaginations, so control our wills, that we may be yours,  utterly dedicated to your service.  Use us and all of our resources— each minute of our day,  each of our humble gifts and talents,  and even our finances, as you will, and always for your glory and for the welfare of your people, in and through and with the power of your Spirit.          AMEN</vt:lpstr>
      <vt:lpstr>PowerPoint Presentation</vt:lpstr>
      <vt:lpstr>?????????</vt:lpstr>
      <vt:lpstr>Thank you. Please. Share.</vt:lpstr>
      <vt:lpstr>National Study of Congregations’ Economic Practices</vt:lpstr>
      <vt:lpstr>WHAT IS ESSENTIAL?</vt:lpstr>
      <vt:lpstr>The Team How do you choose?</vt:lpstr>
      <vt:lpstr>The Timeline When’s the best time?</vt:lpstr>
      <vt:lpstr>Teaching and Talking and Preaching Money. Money. Money</vt:lpstr>
      <vt:lpstr>Offertory Sentences  Let us with gladness present the offerings and oblations of our life and labor to the Lord.  Offer to God a sacrifice of thanksgiving and make good your vows to the Most High.             Psalm 96.8  and so on for eight more Scriptures.</vt:lpstr>
      <vt:lpstr>Story telling </vt:lpstr>
      <vt:lpstr>Thank you Thank you Thank you </vt:lpstr>
      <vt:lpstr>The Team How do you choose?</vt:lpstr>
      <vt:lpstr>The Timeline When’s the best time?</vt:lpstr>
      <vt:lpstr>Teaching and Talking and Preaching Money. Money. Money</vt:lpstr>
      <vt:lpstr>Story telling </vt:lpstr>
      <vt:lpstr>Thank you Thank you Thank you </vt:lpstr>
      <vt:lpstr>MONEY STEWARDSHIP </vt:lpstr>
      <vt:lpstr>MONEY STEWARDSHIP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STEWARDSHIP </dc:title>
  <dc:creator>Beth Fain</dc:creator>
  <cp:lastModifiedBy>Beth Fain</cp:lastModifiedBy>
  <cp:revision>1</cp:revision>
  <dcterms:created xsi:type="dcterms:W3CDTF">2020-09-09T20:42:03Z</dcterms:created>
  <dcterms:modified xsi:type="dcterms:W3CDTF">2020-09-17T13:55:52Z</dcterms:modified>
</cp:coreProperties>
</file>