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30" r:id="rId4"/>
  </p:sldMasterIdLst>
  <p:notesMasterIdLst>
    <p:notesMasterId r:id="rId25"/>
  </p:notesMasterIdLst>
  <p:handoutMasterIdLst>
    <p:handoutMasterId r:id="rId26"/>
  </p:handoutMasterIdLst>
  <p:sldIdLst>
    <p:sldId id="292" r:id="rId5"/>
    <p:sldId id="269" r:id="rId6"/>
    <p:sldId id="281" r:id="rId7"/>
    <p:sldId id="297" r:id="rId8"/>
    <p:sldId id="278" r:id="rId9"/>
    <p:sldId id="302" r:id="rId10"/>
    <p:sldId id="277" r:id="rId11"/>
    <p:sldId id="270" r:id="rId12"/>
    <p:sldId id="301" r:id="rId13"/>
    <p:sldId id="303" r:id="rId14"/>
    <p:sldId id="298" r:id="rId15"/>
    <p:sldId id="294" r:id="rId16"/>
    <p:sldId id="293" r:id="rId17"/>
    <p:sldId id="299" r:id="rId18"/>
    <p:sldId id="300" r:id="rId19"/>
    <p:sldId id="285" r:id="rId20"/>
    <p:sldId id="304" r:id="rId21"/>
    <p:sldId id="305" r:id="rId22"/>
    <p:sldId id="284" r:id="rId23"/>
    <p:sldId id="291" r:id="rId24"/>
  </p:sldIdLst>
  <p:sldSz cx="12192000" cy="6858000"/>
  <p:notesSz cx="7010400" cy="93726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th Fain" initials="BF" lastIdx="1" clrIdx="0">
    <p:extLst>
      <p:ext uri="{19B8F6BF-5375-455C-9EA6-DF929625EA0E}">
        <p15:presenceInfo xmlns:p15="http://schemas.microsoft.com/office/powerpoint/2012/main" userId="S::bfain@epicenter.org::db1cbb66-3278-4e86-8064-ae119ee7a76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37A1A1"/>
    <a:srgbClr val="FFFC00"/>
    <a:srgbClr val="3399FF"/>
    <a:srgbClr val="33CC33"/>
    <a:srgbClr val="FF2600"/>
    <a:srgbClr val="009900"/>
    <a:srgbClr val="003399"/>
    <a:srgbClr val="3333FF"/>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0B7448-DFAD-489B-B0A8-9EAC9B97D062}" v="6" dt="2020-09-17T15:18:34.4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310" autoAdjust="0"/>
    <p:restoredTop sz="75619" autoAdjust="0"/>
  </p:normalViewPr>
  <p:slideViewPr>
    <p:cSldViewPr>
      <p:cViewPr varScale="1">
        <p:scale>
          <a:sx n="67" d="100"/>
          <a:sy n="67" d="100"/>
        </p:scale>
        <p:origin x="860" y="44"/>
      </p:cViewPr>
      <p:guideLst/>
    </p:cSldViewPr>
  </p:slideViewPr>
  <p:notesTextViewPr>
    <p:cViewPr>
      <p:scale>
        <a:sx n="1" d="1"/>
        <a:sy n="1" d="1"/>
      </p:scale>
      <p:origin x="0" y="0"/>
    </p:cViewPr>
  </p:notesTextViewPr>
  <p:notesViewPr>
    <p:cSldViewPr>
      <p:cViewPr varScale="1">
        <p:scale>
          <a:sx n="93" d="100"/>
          <a:sy n="93" d="100"/>
        </p:scale>
        <p:origin x="1952" y="22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B9B073-DD0B-4A9E-8EE7-221B03C55830}"/>
              </a:ext>
            </a:extLst>
          </p:cNvPr>
          <p:cNvSpPr>
            <a:spLocks noGrp="1"/>
          </p:cNvSpPr>
          <p:nvPr>
            <p:ph type="hdr" sz="quarter"/>
          </p:nvPr>
        </p:nvSpPr>
        <p:spPr>
          <a:xfrm>
            <a:off x="0" y="0"/>
            <a:ext cx="3038475" cy="46990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23B1546-4D6F-4246-9896-3E5E0AFEEE13}"/>
              </a:ext>
            </a:extLst>
          </p:cNvPr>
          <p:cNvSpPr>
            <a:spLocks noGrp="1"/>
          </p:cNvSpPr>
          <p:nvPr>
            <p:ph type="dt" sz="quarter" idx="1"/>
          </p:nvPr>
        </p:nvSpPr>
        <p:spPr>
          <a:xfrm>
            <a:off x="3970338" y="0"/>
            <a:ext cx="3038475" cy="469900"/>
          </a:xfrm>
          <a:prstGeom prst="rect">
            <a:avLst/>
          </a:prstGeom>
        </p:spPr>
        <p:txBody>
          <a:bodyPr vert="horz" lIns="91440" tIns="45720" rIns="91440" bIns="45720" rtlCol="0"/>
          <a:lstStyle>
            <a:lvl1pPr algn="r">
              <a:defRPr sz="1200"/>
            </a:lvl1pPr>
          </a:lstStyle>
          <a:p>
            <a:fld id="{DDE69376-47E5-494E-A856-2E8E9547BDB7}" type="datetimeFigureOut">
              <a:rPr lang="en-US" smtClean="0"/>
              <a:t>10/7/2020</a:t>
            </a:fld>
            <a:endParaRPr lang="en-US"/>
          </a:p>
        </p:txBody>
      </p:sp>
      <p:sp>
        <p:nvSpPr>
          <p:cNvPr id="4" name="Footer Placeholder 3">
            <a:extLst>
              <a:ext uri="{FF2B5EF4-FFF2-40B4-BE49-F238E27FC236}">
                <a16:creationId xmlns:a16="http://schemas.microsoft.com/office/drawing/2014/main" id="{A15FB12A-2160-4EF0-AA9D-C3F22F1009D4}"/>
              </a:ext>
            </a:extLst>
          </p:cNvPr>
          <p:cNvSpPr>
            <a:spLocks noGrp="1"/>
          </p:cNvSpPr>
          <p:nvPr>
            <p:ph type="ftr" sz="quarter" idx="2"/>
          </p:nvPr>
        </p:nvSpPr>
        <p:spPr>
          <a:xfrm>
            <a:off x="0" y="8902700"/>
            <a:ext cx="3038475" cy="469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95A81AC-23DE-4F4B-8460-109D81DCE039}"/>
              </a:ext>
            </a:extLst>
          </p:cNvPr>
          <p:cNvSpPr>
            <a:spLocks noGrp="1"/>
          </p:cNvSpPr>
          <p:nvPr>
            <p:ph type="sldNum" sz="quarter" idx="3"/>
          </p:nvPr>
        </p:nvSpPr>
        <p:spPr>
          <a:xfrm>
            <a:off x="3970338" y="8902700"/>
            <a:ext cx="3038475" cy="469900"/>
          </a:xfrm>
          <a:prstGeom prst="rect">
            <a:avLst/>
          </a:prstGeom>
        </p:spPr>
        <p:txBody>
          <a:bodyPr vert="horz" lIns="91440" tIns="45720" rIns="91440" bIns="45720" rtlCol="0" anchor="b"/>
          <a:lstStyle>
            <a:lvl1pPr algn="r">
              <a:defRPr sz="1200"/>
            </a:lvl1pPr>
          </a:lstStyle>
          <a:p>
            <a:fld id="{69D2F8AF-FA20-4449-A0E4-9DACAED608E5}" type="slidenum">
              <a:rPr lang="en-US" smtClean="0"/>
              <a:t>‹#›</a:t>
            </a:fld>
            <a:endParaRPr lang="en-US"/>
          </a:p>
        </p:txBody>
      </p:sp>
    </p:spTree>
    <p:extLst>
      <p:ext uri="{BB962C8B-B14F-4D97-AF65-F5344CB8AC3E}">
        <p14:creationId xmlns:p14="http://schemas.microsoft.com/office/powerpoint/2010/main" val="20286170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9900"/>
          </a:xfrm>
          <a:prstGeom prst="rect">
            <a:avLst/>
          </a:prstGeom>
        </p:spPr>
        <p:txBody>
          <a:bodyPr vert="horz" lIns="91440" tIns="45720" rIns="91440" bIns="45720" rtlCol="0"/>
          <a:lstStyle>
            <a:lvl1pPr algn="r">
              <a:defRPr sz="1200"/>
            </a:lvl1pPr>
          </a:lstStyle>
          <a:p>
            <a:fld id="{564497D5-5946-4048-9D44-3D84896ADFB5}" type="datetimeFigureOut">
              <a:rPr lang="en-US" smtClean="0"/>
              <a:t>10/7/2020</a:t>
            </a:fld>
            <a:endParaRPr lang="en-US"/>
          </a:p>
        </p:txBody>
      </p:sp>
      <p:sp>
        <p:nvSpPr>
          <p:cNvPr id="4" name="Slide Image Placeholder 3"/>
          <p:cNvSpPr>
            <a:spLocks noGrp="1" noRot="1" noChangeAspect="1"/>
          </p:cNvSpPr>
          <p:nvPr>
            <p:ph type="sldImg" idx="2"/>
          </p:nvPr>
        </p:nvSpPr>
        <p:spPr>
          <a:xfrm>
            <a:off x="693738" y="1171575"/>
            <a:ext cx="5622925" cy="31638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510088"/>
            <a:ext cx="5607050" cy="36909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02700"/>
            <a:ext cx="3038475"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902700"/>
            <a:ext cx="3038475" cy="469900"/>
          </a:xfrm>
          <a:prstGeom prst="rect">
            <a:avLst/>
          </a:prstGeom>
        </p:spPr>
        <p:txBody>
          <a:bodyPr vert="horz" lIns="91440" tIns="45720" rIns="91440" bIns="45720" rtlCol="0" anchor="b"/>
          <a:lstStyle>
            <a:lvl1pPr algn="r">
              <a:defRPr sz="1200"/>
            </a:lvl1pPr>
          </a:lstStyle>
          <a:p>
            <a:fld id="{64FBF19F-4C9E-4536-ACF8-311A21A1861F}" type="slidenum">
              <a:rPr lang="en-US" smtClean="0"/>
              <a:t>‹#›</a:t>
            </a:fld>
            <a:endParaRPr lang="en-US"/>
          </a:p>
        </p:txBody>
      </p:sp>
    </p:spTree>
    <p:extLst>
      <p:ext uri="{BB962C8B-B14F-4D97-AF65-F5344CB8AC3E}">
        <p14:creationId xmlns:p14="http://schemas.microsoft.com/office/powerpoint/2010/main" val="3191217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2"/>
            <a:ext cx="8825659" cy="3329581"/>
          </a:xfrm>
        </p:spPr>
        <p:txBody>
          <a:bodyPr anchor="b"/>
          <a:lstStyle>
            <a:lvl1pPr>
              <a:defRPr sz="7200"/>
            </a:lvl1pPr>
          </a:lstStyle>
          <a:p>
            <a:r>
              <a:rPr lang="en-US" dirty="0"/>
              <a:t>Click to edit Master title style</a:t>
            </a:r>
          </a:p>
        </p:txBody>
      </p:sp>
      <p:sp>
        <p:nvSpPr>
          <p:cNvPr id="3" name="Subtitle 2"/>
          <p:cNvSpPr>
            <a:spLocks noGrp="1"/>
          </p:cNvSpPr>
          <p:nvPr>
            <p:ph type="subTitle" idx="1"/>
          </p:nvPr>
        </p:nvSpPr>
        <p:spPr>
          <a:xfrm>
            <a:off x="1154955" y="4777380"/>
            <a:ext cx="8825659" cy="861420"/>
          </a:xfrm>
        </p:spPr>
        <p:txBody>
          <a:bodyPr anchor="t"/>
          <a:lstStyle>
            <a:lvl1pPr marL="0" indent="0" algn="l">
              <a:buNone/>
              <a:defRPr cap="all">
                <a:solidFill>
                  <a:schemeClr val="bg2">
                    <a:lumMod val="40000"/>
                    <a:lumOff val="60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785327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5"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5" y="3657600"/>
            <a:ext cx="8825659" cy="2362200"/>
          </a:xfrm>
        </p:spPr>
        <p:txBody>
          <a:bodyPr anchor="ctr">
            <a:normAutofit/>
          </a:bodyPr>
          <a:lstStyle>
            <a:lvl1pPr marL="0" indent="0">
              <a:buNone/>
              <a:defRPr sz="18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614D2723-4850-48F9-9B48-01972BA49659}" type="datetime1">
              <a:rPr lang="en-US" smtClean="0"/>
              <a:t>10/7/2020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57065697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1"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5" y="4350657"/>
            <a:ext cx="8825659" cy="1676400"/>
          </a:xfrm>
        </p:spPr>
        <p:txBody>
          <a:bodyPr anchor="ctr">
            <a:normAutofit/>
          </a:bodyPr>
          <a:lstStyle>
            <a:lvl1pPr marL="0" indent="0">
              <a:buNone/>
              <a:defRPr sz="18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614D2723-4850-48F9-9B48-01972BA49659}" type="datetime1">
              <a:rPr lang="en-US" smtClean="0"/>
              <a:t>10/7/2020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12" name="TextBox 11"/>
          <p:cNvSpPr txBox="1"/>
          <p:nvPr/>
        </p:nvSpPr>
        <p:spPr>
          <a:xfrm>
            <a:off x="898295" y="971254"/>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9330491" y="2613788"/>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75134380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5"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9" cy="860400"/>
          </a:xfrm>
        </p:spPr>
        <p:txBody>
          <a:bodyPr anchor="t"/>
          <a:lstStyle>
            <a:lvl1pPr marL="0" indent="0" algn="l">
              <a:buNone/>
              <a:defRPr sz="2000" cap="none">
                <a:solidFill>
                  <a:schemeClr val="bg2">
                    <a:lumMod val="40000"/>
                    <a:lumOff val="60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14D2723-4850-48F9-9B48-01972BA49659}" type="datetime1">
              <a:rPr lang="en-US" smtClean="0"/>
              <a:t>10/7/2020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282129504"/>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524002" y="452718"/>
            <a:ext cx="8526833" cy="1400530"/>
          </a:xfrm>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1489588" y="2057400"/>
            <a:ext cx="2946867" cy="576262"/>
          </a:xfrm>
        </p:spPr>
        <p:txBody>
          <a:bodyPr anchor="b">
            <a:noAutofit/>
          </a:bodyPr>
          <a:lstStyle>
            <a:lvl1pPr marL="0" indent="0">
              <a:buNone/>
              <a:defRPr sz="2400" b="0">
                <a:solidFill>
                  <a:schemeClr val="bg2">
                    <a:lumMod val="40000"/>
                    <a:lumOff val="60000"/>
                  </a:schemeClr>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16" name="Text Placeholder 3"/>
          <p:cNvSpPr>
            <a:spLocks noGrp="1"/>
          </p:cNvSpPr>
          <p:nvPr>
            <p:ph type="body" sz="half" idx="15"/>
          </p:nvPr>
        </p:nvSpPr>
        <p:spPr>
          <a:xfrm>
            <a:off x="1509105" y="2743200"/>
            <a:ext cx="2927351" cy="3589338"/>
          </a:xfrm>
        </p:spPr>
        <p:txBody>
          <a:bodyPr anchor="t">
            <a:normAutofit/>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sp>
        <p:nvSpPr>
          <p:cNvPr id="5" name="Text Placeholder 4"/>
          <p:cNvSpPr>
            <a:spLocks noGrp="1"/>
          </p:cNvSpPr>
          <p:nvPr>
            <p:ph type="body" sz="quarter" idx="3"/>
          </p:nvPr>
        </p:nvSpPr>
        <p:spPr>
          <a:xfrm>
            <a:off x="4740301" y="2057400"/>
            <a:ext cx="2936241" cy="576262"/>
          </a:xfrm>
        </p:spPr>
        <p:txBody>
          <a:bodyPr anchor="b">
            <a:noAutofit/>
          </a:bodyPr>
          <a:lstStyle>
            <a:lvl1pPr marL="0" indent="0">
              <a:buNone/>
              <a:defRPr sz="2400" b="0">
                <a:solidFill>
                  <a:schemeClr val="bg2">
                    <a:lumMod val="40000"/>
                    <a:lumOff val="60000"/>
                  </a:schemeClr>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19" name="Text Placeholder 3"/>
          <p:cNvSpPr>
            <a:spLocks noGrp="1"/>
          </p:cNvSpPr>
          <p:nvPr>
            <p:ph type="body" sz="half" idx="16"/>
          </p:nvPr>
        </p:nvSpPr>
        <p:spPr>
          <a:xfrm>
            <a:off x="4729747" y="2743200"/>
            <a:ext cx="2946795" cy="3589338"/>
          </a:xfrm>
        </p:spPr>
        <p:txBody>
          <a:bodyPr anchor="t">
            <a:normAutofit/>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sp>
        <p:nvSpPr>
          <p:cNvPr id="14" name="Text Placeholder 4"/>
          <p:cNvSpPr>
            <a:spLocks noGrp="1"/>
          </p:cNvSpPr>
          <p:nvPr>
            <p:ph type="body" sz="quarter" idx="13"/>
          </p:nvPr>
        </p:nvSpPr>
        <p:spPr>
          <a:xfrm>
            <a:off x="7981342" y="2057400"/>
            <a:ext cx="2932113" cy="576262"/>
          </a:xfrm>
        </p:spPr>
        <p:txBody>
          <a:bodyPr anchor="b">
            <a:noAutofit/>
          </a:bodyPr>
          <a:lstStyle>
            <a:lvl1pPr marL="0" indent="0">
              <a:buNone/>
              <a:defRPr sz="2400" b="0">
                <a:solidFill>
                  <a:schemeClr val="bg2">
                    <a:lumMod val="40000"/>
                    <a:lumOff val="60000"/>
                  </a:schemeClr>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20" name="Text Placeholder 3"/>
          <p:cNvSpPr>
            <a:spLocks noGrp="1"/>
          </p:cNvSpPr>
          <p:nvPr>
            <p:ph type="body" sz="half" idx="17"/>
          </p:nvPr>
        </p:nvSpPr>
        <p:spPr>
          <a:xfrm>
            <a:off x="7981342" y="2743200"/>
            <a:ext cx="2932113" cy="3589338"/>
          </a:xfrm>
        </p:spPr>
        <p:txBody>
          <a:bodyPr anchor="t">
            <a:normAutofit/>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cxnSp>
        <p:nvCxnSpPr>
          <p:cNvPr id="17" name="Straight Connector 16"/>
          <p:cNvCxnSpPr/>
          <p:nvPr/>
        </p:nvCxnSpPr>
        <p:spPr>
          <a:xfrm>
            <a:off x="4582783" y="22098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18868" y="22098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7173991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393639" y="630259"/>
            <a:ext cx="9404723" cy="1400530"/>
          </a:xfrm>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1390252" y="4250949"/>
            <a:ext cx="2940051" cy="576262"/>
          </a:xfrm>
        </p:spPr>
        <p:txBody>
          <a:bodyPr anchor="b">
            <a:noAutofit/>
          </a:bodyPr>
          <a:lstStyle>
            <a:lvl1pPr marL="0" indent="0">
              <a:buNone/>
              <a:defRPr sz="2400" b="0">
                <a:solidFill>
                  <a:schemeClr val="bg2">
                    <a:lumMod val="40000"/>
                    <a:lumOff val="60000"/>
                  </a:schemeClr>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1390252" y="2209800"/>
            <a:ext cx="2940051"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390252" y="4827213"/>
            <a:ext cx="2940051" cy="659189"/>
          </a:xfrm>
        </p:spPr>
        <p:txBody>
          <a:bodyPr anchor="t">
            <a:normAutofit/>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sp>
        <p:nvSpPr>
          <p:cNvPr id="5" name="Text Placeholder 4"/>
          <p:cNvSpPr>
            <a:spLocks noGrp="1"/>
          </p:cNvSpPr>
          <p:nvPr>
            <p:ph type="body" sz="quarter" idx="3"/>
          </p:nvPr>
        </p:nvSpPr>
        <p:spPr>
          <a:xfrm>
            <a:off x="4627164" y="4250949"/>
            <a:ext cx="2930525" cy="576262"/>
          </a:xfrm>
        </p:spPr>
        <p:txBody>
          <a:bodyPr anchor="b">
            <a:noAutofit/>
          </a:bodyPr>
          <a:lstStyle>
            <a:lvl1pPr marL="0" indent="0">
              <a:buNone/>
              <a:defRPr sz="2400" b="0">
                <a:solidFill>
                  <a:schemeClr val="bg2">
                    <a:lumMod val="40000"/>
                    <a:lumOff val="60000"/>
                  </a:schemeClr>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462716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625811" y="4827212"/>
            <a:ext cx="2934407" cy="659189"/>
          </a:xfrm>
        </p:spPr>
        <p:txBody>
          <a:bodyPr anchor="t">
            <a:normAutofit/>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sp>
        <p:nvSpPr>
          <p:cNvPr id="14" name="Text Placeholder 4"/>
          <p:cNvSpPr>
            <a:spLocks noGrp="1"/>
          </p:cNvSpPr>
          <p:nvPr>
            <p:ph type="body" sz="quarter" idx="13"/>
          </p:nvPr>
        </p:nvSpPr>
        <p:spPr>
          <a:xfrm>
            <a:off x="7862490" y="4250949"/>
            <a:ext cx="2932113" cy="576262"/>
          </a:xfrm>
        </p:spPr>
        <p:txBody>
          <a:bodyPr anchor="b">
            <a:noAutofit/>
          </a:bodyPr>
          <a:lstStyle>
            <a:lvl1pPr marL="0" indent="0">
              <a:buNone/>
              <a:defRPr sz="2400" b="0">
                <a:solidFill>
                  <a:schemeClr val="bg2">
                    <a:lumMod val="40000"/>
                    <a:lumOff val="60000"/>
                  </a:schemeClr>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86248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862364" y="4827210"/>
            <a:ext cx="2935997" cy="659189"/>
          </a:xfrm>
        </p:spPr>
        <p:txBody>
          <a:bodyPr anchor="t">
            <a:normAutofit/>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cxnSp>
        <p:nvCxnSpPr>
          <p:cNvPr id="19" name="Straight Connector 18"/>
          <p:cNvCxnSpPr/>
          <p:nvPr/>
        </p:nvCxnSpPr>
        <p:spPr>
          <a:xfrm>
            <a:off x="4463931"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7700016"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448891698"/>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524000" y="452718"/>
            <a:ext cx="8526835" cy="140053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523019" y="2052920"/>
            <a:ext cx="8526835" cy="4195481"/>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F8C81A-F4FF-4C32-97BB-8BFDB57097A3}" type="datetime1">
              <a:rPr lang="en-US" smtClean="0"/>
              <a:t>10/7/2020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8899608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3" y="430215"/>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4"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590280-FA50-49E9-A04F-58AE9AA6CAAA}" type="datetime1">
              <a:rPr lang="en-US" smtClean="0"/>
              <a:t>10/7/2020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3194220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C142B-7AA7-9743-AB1D-677E58B91F42}"/>
              </a:ext>
            </a:extLst>
          </p:cNvPr>
          <p:cNvSpPr>
            <a:spLocks noGrp="1"/>
          </p:cNvSpPr>
          <p:nvPr>
            <p:ph type="title"/>
          </p:nvPr>
        </p:nvSpPr>
        <p:spPr>
          <a:xfrm>
            <a:off x="1524000" y="452718"/>
            <a:ext cx="8526835" cy="1400530"/>
          </a:xfrm>
        </p:spPr>
        <p:txBody>
          <a:bodyPr/>
          <a:lstStyle/>
          <a:p>
            <a:r>
              <a:rPr lang="en-US"/>
              <a:t>Click to edit Master title style</a:t>
            </a:r>
          </a:p>
        </p:txBody>
      </p:sp>
      <p:sp>
        <p:nvSpPr>
          <p:cNvPr id="3" name="Date Placeholder 2">
            <a:extLst>
              <a:ext uri="{FF2B5EF4-FFF2-40B4-BE49-F238E27FC236}">
                <a16:creationId xmlns:a16="http://schemas.microsoft.com/office/drawing/2014/main" id="{C071610A-8ADB-2C45-BFBE-C9185CEF9B7C}"/>
              </a:ext>
            </a:extLst>
          </p:cNvPr>
          <p:cNvSpPr>
            <a:spLocks noGrp="1"/>
          </p:cNvSpPr>
          <p:nvPr>
            <p:ph type="dt" sz="half" idx="10"/>
          </p:nvPr>
        </p:nvSpPr>
        <p:spPr/>
        <p:txBody>
          <a:bodyPr/>
          <a:lstStyle/>
          <a:p>
            <a:fld id="{614D2723-4850-48F9-9B48-01972BA49659}" type="datetime1">
              <a:rPr lang="en-US" smtClean="0"/>
              <a:t>10/7/2020</a:t>
            </a:fld>
            <a:endParaRPr lang="en-US" dirty="0"/>
          </a:p>
        </p:txBody>
      </p:sp>
      <p:sp>
        <p:nvSpPr>
          <p:cNvPr id="4" name="Footer Placeholder 3">
            <a:extLst>
              <a:ext uri="{FF2B5EF4-FFF2-40B4-BE49-F238E27FC236}">
                <a16:creationId xmlns:a16="http://schemas.microsoft.com/office/drawing/2014/main" id="{CAE3DD89-C578-5B43-95CE-68A86DF25DA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9A6118C-01B9-6A47-BA38-479B27E89764}"/>
              </a:ext>
            </a:extLst>
          </p:cNvPr>
          <p:cNvSpPr>
            <a:spLocks noGrp="1"/>
          </p:cNvSpPr>
          <p:nvPr>
            <p:ph type="sldNum" sz="quarter" idx="12"/>
          </p:nvPr>
        </p:nvSpPr>
        <p:spPr/>
        <p:txBody>
          <a:bodyPr/>
          <a:lstStyle/>
          <a:p>
            <a:fld id="{D57F1E4F-1CFF-5643-939E-02111984F565}" type="slidenum">
              <a:rPr lang="en-US" smtClean="0"/>
              <a:t>‹#›</a:t>
            </a:fld>
            <a:endParaRPr lang="en-US" dirty="0"/>
          </a:p>
        </p:txBody>
      </p:sp>
      <p:sp>
        <p:nvSpPr>
          <p:cNvPr id="6" name="Rectangle 5">
            <a:extLst>
              <a:ext uri="{FF2B5EF4-FFF2-40B4-BE49-F238E27FC236}">
                <a16:creationId xmlns:a16="http://schemas.microsoft.com/office/drawing/2014/main" id="{4A7AF318-D2AE-404C-8668-B1E0A548206E}"/>
              </a:ext>
            </a:extLst>
          </p:cNvPr>
          <p:cNvSpPr/>
          <p:nvPr userDrawn="1"/>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713729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452718"/>
            <a:ext cx="8526835" cy="1400530"/>
          </a:xfrm>
        </p:spPr>
        <p:txBody>
          <a:bodyPr/>
          <a:lstStyle/>
          <a:p>
            <a:r>
              <a:rPr lang="en-US"/>
              <a:t>Click to edit Master title style</a:t>
            </a:r>
            <a:endParaRPr lang="en-US" dirty="0"/>
          </a:p>
        </p:txBody>
      </p:sp>
      <p:sp>
        <p:nvSpPr>
          <p:cNvPr id="3" name="Content Placeholder 2"/>
          <p:cNvSpPr>
            <a:spLocks noGrp="1"/>
          </p:cNvSpPr>
          <p:nvPr>
            <p:ph idx="1"/>
          </p:nvPr>
        </p:nvSpPr>
        <p:spPr>
          <a:xfrm>
            <a:off x="1523019" y="2052920"/>
            <a:ext cx="8526835" cy="4195481"/>
          </a:xfrm>
        </p:spPr>
        <p:txBody>
          <a:bodyPr/>
          <a:lstStyle>
            <a:lvl2pPr marL="742932" indent="-285744">
              <a:buFont typeface=".SF NS Symbols Regular"/>
              <a:buChar char="★"/>
              <a:defRPr/>
            </a:lvl2pPr>
            <a:lvl3pPr marL="1142971" indent="-228594">
              <a:buFont typeface=".SF NS Symbols Regular"/>
              <a:buChar char="★"/>
              <a:defRPr/>
            </a:lvl3pPr>
            <a:lvl4pPr marL="1600160" indent="-228594">
              <a:buFont typeface=".SF NS Symbols Regular"/>
              <a:buChar char="★"/>
              <a:defRPr/>
            </a:lvl4pPr>
            <a:lvl5pPr marL="2057349" indent="-228594">
              <a:buFont typeface=".SF NS Symbols Regular"/>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p:txBody>
          <a:bodyPr/>
          <a:lstStyle/>
          <a:p>
            <a:fld id="{4A31E145-8A3D-4868-A243-D8F2BA03C6FA}" type="datetime1">
              <a:rPr lang="en-US" smtClean="0"/>
              <a:t>10/7/2020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893225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452718"/>
            <a:ext cx="8526835" cy="1400530"/>
          </a:xfrm>
        </p:spPr>
        <p:txBody>
          <a:bodyPr/>
          <a:lstStyle/>
          <a:p>
            <a:r>
              <a:rPr lang="en-US" dirty="0"/>
              <a:t>Click to edit Master title style</a:t>
            </a:r>
          </a:p>
        </p:txBody>
      </p:sp>
      <p:sp>
        <p:nvSpPr>
          <p:cNvPr id="3" name="Content Placeholder 2"/>
          <p:cNvSpPr>
            <a:spLocks noGrp="1"/>
          </p:cNvSpPr>
          <p:nvPr>
            <p:ph sz="half" idx="1"/>
          </p:nvPr>
        </p:nvSpPr>
        <p:spPr>
          <a:xfrm>
            <a:off x="1103313" y="2060577"/>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4" y="2056093"/>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DBA138E-2F34-4455-B497-AFA68FAAE9BB}" type="datetime1">
              <a:rPr lang="en-US" smtClean="0"/>
              <a:t>10/7/2020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921875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4000" y="452718"/>
            <a:ext cx="8526835" cy="140053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103313" y="1905000"/>
            <a:ext cx="4396339" cy="576262"/>
          </a:xfrm>
        </p:spPr>
        <p:txBody>
          <a:bodyPr anchor="b">
            <a:noAutofit/>
          </a:bodyPr>
          <a:lstStyle>
            <a:lvl1pPr marL="0" indent="0">
              <a:buNone/>
              <a:defRPr sz="2400" b="0">
                <a:solidFill>
                  <a:schemeClr val="bg2">
                    <a:lumMod val="40000"/>
                    <a:lumOff val="60000"/>
                  </a:schemeClr>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4" name="Content Placeholder 3"/>
          <p:cNvSpPr>
            <a:spLocks noGrp="1"/>
          </p:cNvSpPr>
          <p:nvPr>
            <p:ph sz="half" idx="2"/>
          </p:nvPr>
        </p:nvSpPr>
        <p:spPr>
          <a:xfrm>
            <a:off x="1103313"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6" y="1905000"/>
            <a:ext cx="4396339" cy="576262"/>
          </a:xfrm>
        </p:spPr>
        <p:txBody>
          <a:bodyPr anchor="b">
            <a:noAutofit/>
          </a:bodyPr>
          <a:lstStyle>
            <a:lvl1pPr marL="0" indent="0">
              <a:buNone/>
              <a:defRPr sz="2400" b="0">
                <a:solidFill>
                  <a:schemeClr val="bg2">
                    <a:lumMod val="40000"/>
                    <a:lumOff val="60000"/>
                  </a:schemeClr>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5654496"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3DFE25D-EB06-4889-B2B6-7A71F6B174A7}" type="datetime1">
              <a:rPr lang="en-US" smtClean="0"/>
              <a:t>10/7/2020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396578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24000" y="452718"/>
            <a:ext cx="8526835" cy="1400530"/>
          </a:xfrm>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CEC31C7C-1FBA-4934-AD31-8F6945A09954}" type="datetime1">
              <a:rPr lang="en-US" smtClean="0"/>
              <a:t>10/7/2020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270110533"/>
      </p:ext>
    </p:extLst>
  </p:cSld>
  <p:clrMapOvr>
    <a:masterClrMapping/>
  </p:clrMapOvr>
  <p:extLst>
    <p:ext uri="{DCECCB84-F9BA-43D5-87BE-67443E8EF086}">
      <p15:sldGuideLst xmlns:p15="http://schemas.microsoft.com/office/powerpoint/2012/main">
        <p15:guide id="1" orient="horz" pos="672" userDrawn="1">
          <p15:clr>
            <a:srgbClr val="FBAE40"/>
          </p15:clr>
        </p15:guide>
        <p15:guide id="2" pos="38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9F7926D-92D5-4F93-8BD7-34AEABE43C26}" type="datetime1">
              <a:rPr lang="en-US" smtClean="0"/>
              <a:t>10/7/2020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lvl1pPr>
              <a:defRPr>
                <a:solidFill>
                  <a:schemeClr val="bg1"/>
                </a:solidFill>
              </a:defRPr>
            </a:lvl1p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2555635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154954" y="3129282"/>
            <a:ext cx="3401063" cy="2895599"/>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BCBB8A05-D678-4313-B054-0C4DE4AF9E43}" type="datetime1">
              <a:rPr lang="en-US" smtClean="0"/>
              <a:t>10/7/2020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163844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7"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7"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en-US" dirty="0"/>
              <a:t>Click icon to add picture</a:t>
            </a:r>
          </a:p>
        </p:txBody>
      </p:sp>
      <p:sp>
        <p:nvSpPr>
          <p:cNvPr id="4" name="Text Placeholder 3"/>
          <p:cNvSpPr>
            <a:spLocks noGrp="1"/>
          </p:cNvSpPr>
          <p:nvPr>
            <p:ph type="body" sz="half" idx="2"/>
          </p:nvPr>
        </p:nvSpPr>
        <p:spPr>
          <a:xfrm>
            <a:off x="1154955" y="3657600"/>
            <a:ext cx="5084979" cy="1371600"/>
          </a:xfrm>
        </p:spPr>
        <p:txBody>
          <a:bodyPr>
            <a:normAutofit/>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14D2723-4850-48F9-9B48-01972BA49659}" type="datetime1">
              <a:rPr lang="en-US" smtClean="0"/>
              <a:t>10/7/2020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257010161"/>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8661" y="4800587"/>
            <a:ext cx="8591952"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88662" y="685800"/>
            <a:ext cx="8591951"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388660" y="5367325"/>
            <a:ext cx="8591952" cy="493712"/>
          </a:xfrm>
        </p:spPr>
        <p:txBody>
          <a:bodyPr>
            <a:normAutofit/>
          </a:bodyPr>
          <a:lstStyle>
            <a:lvl1pPr marL="0" indent="0">
              <a:buNone/>
              <a:defRPr sz="12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14D2723-4850-48F9-9B48-01972BA49659}" type="datetime1">
              <a:rPr lang="en-US" smtClean="0"/>
              <a:t>10/7/2020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814629939"/>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0">
            <a:extLst>
              <a:ext uri="{28A0092B-C50C-407E-A947-70E740481C1C}">
                <a14:useLocalDpi xmlns:a14="http://schemas.microsoft.com/office/drawing/2010/main" val="0"/>
              </a:ext>
            </a:extLst>
          </a:blip>
          <a:srcRect b="23320"/>
          <a:stretch/>
        </p:blipFill>
        <p:spPr>
          <a:xfrm>
            <a:off x="8605878" y="6096000"/>
            <a:ext cx="993735" cy="762000"/>
          </a:xfrm>
          <a:prstGeom prst="rect">
            <a:avLst/>
          </a:prstGeom>
        </p:spPr>
      </p:pic>
      <p:sp>
        <p:nvSpPr>
          <p:cNvPr id="2" name="Title Placeholder 1"/>
          <p:cNvSpPr>
            <a:spLocks noGrp="1"/>
          </p:cNvSpPr>
          <p:nvPr>
            <p:ph type="title"/>
          </p:nvPr>
        </p:nvSpPr>
        <p:spPr>
          <a:xfrm>
            <a:off x="646112" y="452718"/>
            <a:ext cx="9404723" cy="1400530"/>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1103312" y="2052920"/>
            <a:ext cx="8946541" cy="419548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rot="5400000">
            <a:off x="10155641"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614D2723-4850-48F9-9B48-01972BA49659}" type="datetime1">
              <a:rPr lang="en-US" smtClean="0"/>
              <a:t>10/7/2020</a:t>
            </a:fld>
            <a:endParaRPr lang="en-US" dirty="0"/>
          </a:p>
        </p:txBody>
      </p:sp>
      <p:sp>
        <p:nvSpPr>
          <p:cNvPr id="5" name="Footer Placeholder 4"/>
          <p:cNvSpPr>
            <a:spLocks noGrp="1"/>
          </p:cNvSpPr>
          <p:nvPr>
            <p:ph type="ftr" sz="quarter" idx="3"/>
          </p:nvPr>
        </p:nvSpPr>
        <p:spPr>
          <a:xfrm rot="5400000">
            <a:off x="8951575" y="3225299"/>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707691" y="181972"/>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844208233"/>
      </p:ext>
    </p:extLst>
  </p:cSld>
  <p:clrMap bg1="dk1" tx1="lt1" bg2="dk2" tx2="lt2" accent1="accent1" accent2="accent2" accent3="accent3" accent4="accent4" accent5="accent5" accent6="accent6" hlink="hlink" folHlink="folHlink"/>
  <p:sldLayoutIdLst>
    <p:sldLayoutId id="2147483831" r:id="rId1"/>
    <p:sldLayoutId id="2147483832"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 id="2147483844" r:id="rId13"/>
    <p:sldLayoutId id="2147483845" r:id="rId14"/>
    <p:sldLayoutId id="2147483846" r:id="rId15"/>
    <p:sldLayoutId id="2147483847" r:id="rId16"/>
    <p:sldLayoutId id="2147483701" r:id="rId17"/>
  </p:sldLayoutIdLst>
  <p:hf hdr="0" ftr="0" dt="0"/>
  <p:txStyles>
    <p:titleStyle>
      <a:lvl1pPr algn="l" defTabSz="457189" rtl="0" eaLnBrk="1" latinLnBrk="0" hangingPunct="1">
        <a:spcBef>
          <a:spcPct val="0"/>
        </a:spcBef>
        <a:buNone/>
        <a:defRPr sz="4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891" indent="-342891" algn="l" defTabSz="457189" rtl="0" eaLnBrk="1" latinLnBrk="0" hangingPunct="1">
        <a:spcBef>
          <a:spcPts val="1000"/>
        </a:spcBef>
        <a:spcAft>
          <a:spcPts val="0"/>
        </a:spcAft>
        <a:buClr>
          <a:schemeClr val="bg2">
            <a:lumMod val="40000"/>
            <a:lumOff val="60000"/>
          </a:schemeClr>
        </a:buClr>
        <a:buSzPct val="80000"/>
        <a:buFontTx/>
        <a:buBlip>
          <a:blip r:embed="rId21"/>
        </a:buBlip>
        <a:defRPr sz="2000" b="0" i="0" kern="1200">
          <a:solidFill>
            <a:schemeClr val="tx1"/>
          </a:solidFill>
          <a:latin typeface="+mj-lt"/>
          <a:ea typeface="+mj-ea"/>
          <a:cs typeface="+mj-cs"/>
        </a:defRPr>
      </a:lvl1pPr>
      <a:lvl2pPr marL="742932" indent="-285744" algn="l" defTabSz="457189" rtl="0" eaLnBrk="1" latinLnBrk="0" hangingPunct="1">
        <a:spcBef>
          <a:spcPts val="1000"/>
        </a:spcBef>
        <a:spcAft>
          <a:spcPts val="0"/>
        </a:spcAft>
        <a:buClr>
          <a:schemeClr val="bg2">
            <a:lumMod val="40000"/>
            <a:lumOff val="60000"/>
          </a:schemeClr>
        </a:buClr>
        <a:buSzPct val="80000"/>
        <a:buFont typeface=".SF NS Symbols Regular"/>
        <a:buChar char="★"/>
        <a:defRPr sz="1800" b="0" i="0" kern="1200">
          <a:solidFill>
            <a:schemeClr val="tx1"/>
          </a:solidFill>
          <a:latin typeface="+mj-lt"/>
          <a:ea typeface="+mj-ea"/>
          <a:cs typeface="+mj-cs"/>
        </a:defRPr>
      </a:lvl2pPr>
      <a:lvl3pPr marL="1142971" indent="-228594" algn="l" defTabSz="457189" rtl="0" eaLnBrk="1" latinLnBrk="0" hangingPunct="1">
        <a:spcBef>
          <a:spcPts val="1000"/>
        </a:spcBef>
        <a:spcAft>
          <a:spcPts val="0"/>
        </a:spcAft>
        <a:buClr>
          <a:schemeClr val="bg2">
            <a:lumMod val="40000"/>
            <a:lumOff val="60000"/>
          </a:schemeClr>
        </a:buClr>
        <a:buSzPct val="80000"/>
        <a:buFont typeface=".SF NS Symbols Regular"/>
        <a:buChar char="★"/>
        <a:defRPr sz="1600" b="0" i="0" kern="1200">
          <a:solidFill>
            <a:schemeClr val="tx1"/>
          </a:solidFill>
          <a:latin typeface="+mj-lt"/>
          <a:ea typeface="+mj-ea"/>
          <a:cs typeface="+mj-cs"/>
        </a:defRPr>
      </a:lvl3pPr>
      <a:lvl4pPr marL="1600160" indent="-228594" algn="l" defTabSz="457189" rtl="0" eaLnBrk="1" latinLnBrk="0" hangingPunct="1">
        <a:spcBef>
          <a:spcPts val="1000"/>
        </a:spcBef>
        <a:spcAft>
          <a:spcPts val="0"/>
        </a:spcAft>
        <a:buClr>
          <a:schemeClr val="bg2">
            <a:lumMod val="40000"/>
            <a:lumOff val="60000"/>
          </a:schemeClr>
        </a:buClr>
        <a:buSzPct val="80000"/>
        <a:buFont typeface=".SF NS Symbols Regular"/>
        <a:buChar char="★"/>
        <a:defRPr sz="1400" b="0" i="0" kern="1200">
          <a:solidFill>
            <a:schemeClr val="tx1"/>
          </a:solidFill>
          <a:latin typeface="+mj-lt"/>
          <a:ea typeface="+mj-ea"/>
          <a:cs typeface="+mj-cs"/>
        </a:defRPr>
      </a:lvl4pPr>
      <a:lvl5pPr marL="2057349" indent="-228594" algn="l" defTabSz="457189" rtl="0" eaLnBrk="1" latinLnBrk="0" hangingPunct="1">
        <a:spcBef>
          <a:spcPts val="1000"/>
        </a:spcBef>
        <a:spcAft>
          <a:spcPts val="0"/>
        </a:spcAft>
        <a:buClr>
          <a:schemeClr val="bg2">
            <a:lumMod val="40000"/>
            <a:lumOff val="60000"/>
          </a:schemeClr>
        </a:buClr>
        <a:buSzPct val="80000"/>
        <a:buFont typeface=".SF NS Symbols Regular"/>
        <a:buChar char="★"/>
        <a:defRPr sz="1400" b="0" i="0" kern="1200">
          <a:solidFill>
            <a:schemeClr val="tx1"/>
          </a:solidFill>
          <a:latin typeface="+mj-lt"/>
          <a:ea typeface="+mj-ea"/>
          <a:cs typeface="+mj-cs"/>
        </a:defRPr>
      </a:lvl5pPr>
      <a:lvl6pPr marL="2505937" indent="-228594" algn="l" defTabSz="457189"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726" indent="-228594" algn="l" defTabSz="457189"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8914" indent="-228594" algn="l" defTabSz="457189"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103" indent="-228594" algn="l" defTabSz="457189"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72" userDrawn="1">
          <p15:clr>
            <a:srgbClr val="F26B43"/>
          </p15:clr>
        </p15:guide>
        <p15:guide id="2" pos="4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C8DEE-1840-5344-BA75-B6C8A21B67E7}"/>
              </a:ext>
            </a:extLst>
          </p:cNvPr>
          <p:cNvSpPr>
            <a:spLocks noGrp="1"/>
          </p:cNvSpPr>
          <p:nvPr>
            <p:ph type="ctrTitle"/>
          </p:nvPr>
        </p:nvSpPr>
        <p:spPr>
          <a:xfrm>
            <a:off x="1154955" y="990600"/>
            <a:ext cx="8825659" cy="3786781"/>
          </a:xfrm>
        </p:spPr>
        <p:txBody>
          <a:bodyPr/>
          <a:lstStyle/>
          <a:p>
            <a:r>
              <a:rPr lang="en-US" sz="8800" dirty="0">
                <a:solidFill>
                  <a:srgbClr val="37A1A1"/>
                </a:solidFill>
                <a:cs typeface="Arial"/>
              </a:rPr>
              <a:t>MONEY STEWARDSHIP</a:t>
            </a:r>
            <a:br>
              <a:rPr lang="en-US" dirty="0">
                <a:cs typeface="Arial"/>
              </a:rPr>
            </a:br>
            <a:endParaRPr lang="en-US" dirty="0"/>
          </a:p>
        </p:txBody>
      </p:sp>
      <p:sp>
        <p:nvSpPr>
          <p:cNvPr id="3" name="Subtitle 2">
            <a:extLst>
              <a:ext uri="{FF2B5EF4-FFF2-40B4-BE49-F238E27FC236}">
                <a16:creationId xmlns:a16="http://schemas.microsoft.com/office/drawing/2014/main" id="{2BDB0A25-1FFE-DF4B-B22B-802A967C3AB6}"/>
              </a:ext>
            </a:extLst>
          </p:cNvPr>
          <p:cNvSpPr>
            <a:spLocks noGrp="1"/>
          </p:cNvSpPr>
          <p:nvPr>
            <p:ph type="subTitle" idx="1"/>
          </p:nvPr>
        </p:nvSpPr>
        <p:spPr>
          <a:xfrm>
            <a:off x="1154955" y="3962400"/>
            <a:ext cx="8825659" cy="1676400"/>
          </a:xfrm>
        </p:spPr>
        <p:txBody>
          <a:bodyPr>
            <a:normAutofit/>
          </a:bodyPr>
          <a:lstStyle/>
          <a:p>
            <a:r>
              <a:rPr lang="en-US" sz="4400" dirty="0">
                <a:solidFill>
                  <a:srgbClr val="37A1A1"/>
                </a:solidFill>
              </a:rPr>
              <a:t>Session two:</a:t>
            </a:r>
          </a:p>
          <a:p>
            <a:r>
              <a:rPr lang="en-US" sz="4400" dirty="0">
                <a:solidFill>
                  <a:srgbClr val="37A1A1"/>
                </a:solidFill>
              </a:rPr>
              <a:t>The stewardship letter</a:t>
            </a:r>
          </a:p>
        </p:txBody>
      </p:sp>
    </p:spTree>
    <p:extLst>
      <p:ext uri="{BB962C8B-B14F-4D97-AF65-F5344CB8AC3E}">
        <p14:creationId xmlns:p14="http://schemas.microsoft.com/office/powerpoint/2010/main" val="40115747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7EEDF921-0CB6-476A-AFBD-5F3026877606}"/>
              </a:ext>
            </a:extLst>
          </p:cNvPr>
          <p:cNvSpPr>
            <a:spLocks noGrp="1"/>
          </p:cNvSpPr>
          <p:nvPr>
            <p:ph type="title"/>
          </p:nvPr>
        </p:nvSpPr>
        <p:spPr>
          <a:xfrm>
            <a:off x="1600200" y="1295400"/>
            <a:ext cx="7608045" cy="2514600"/>
          </a:xfrm>
        </p:spPr>
        <p:txBody>
          <a:bodyPr/>
          <a:lstStyle/>
          <a:p>
            <a:r>
              <a:rPr lang="en-US" sz="6600" dirty="0">
                <a:solidFill>
                  <a:srgbClr val="37A1A1"/>
                </a:solidFill>
              </a:rPr>
              <a:t>Pray</a:t>
            </a:r>
          </a:p>
        </p:txBody>
      </p:sp>
      <p:sp>
        <p:nvSpPr>
          <p:cNvPr id="11" name="Content Placeholder 2">
            <a:extLst>
              <a:ext uri="{FF2B5EF4-FFF2-40B4-BE49-F238E27FC236}">
                <a16:creationId xmlns:a16="http://schemas.microsoft.com/office/drawing/2014/main" id="{9B46CE68-610F-4887-9E7C-1DB1E08C23C4}"/>
              </a:ext>
            </a:extLst>
          </p:cNvPr>
          <p:cNvSpPr>
            <a:spLocks noGrp="1"/>
          </p:cNvSpPr>
          <p:nvPr>
            <p:ph type="body" sz="half" idx="2"/>
          </p:nvPr>
        </p:nvSpPr>
        <p:spPr>
          <a:xfrm>
            <a:off x="1154955" y="609600"/>
            <a:ext cx="8825659" cy="5410200"/>
          </a:xfrm>
        </p:spPr>
        <p:txBody>
          <a:bodyPr anchor="ctr">
            <a:normAutofit/>
          </a:bodyPr>
          <a:lstStyle/>
          <a:p>
            <a:r>
              <a:rPr lang="en-US" dirty="0"/>
              <a:t>???</a:t>
            </a:r>
          </a:p>
        </p:txBody>
      </p:sp>
      <p:sp>
        <p:nvSpPr>
          <p:cNvPr id="4" name="Slide Number Placeholder 3">
            <a:extLst>
              <a:ext uri="{FF2B5EF4-FFF2-40B4-BE49-F238E27FC236}">
                <a16:creationId xmlns:a16="http://schemas.microsoft.com/office/drawing/2014/main" id="{90102542-381D-44B9-8FB0-2CAE1B4D1125}"/>
              </a:ext>
            </a:extLst>
          </p:cNvPr>
          <p:cNvSpPr>
            <a:spLocks noGrp="1"/>
          </p:cNvSpPr>
          <p:nvPr>
            <p:ph type="sldNum" sz="quarter" idx="12"/>
          </p:nvPr>
        </p:nvSpPr>
        <p:spPr/>
        <p:txBody>
          <a:bodyPr anchor="b">
            <a:normAutofit/>
          </a:bodyPr>
          <a:lstStyle/>
          <a:p>
            <a:pPr>
              <a:spcAft>
                <a:spcPts val="600"/>
              </a:spcAft>
            </a:pPr>
            <a:fld id="{D57F1E4F-1CFF-5643-939E-02111984F565}" type="slidenum">
              <a:rPr lang="en-US" smtClean="0"/>
              <a:pPr>
                <a:spcAft>
                  <a:spcPts val="600"/>
                </a:spcAft>
              </a:pPr>
              <a:t>10</a:t>
            </a:fld>
            <a:endParaRPr lang="en-US"/>
          </a:p>
        </p:txBody>
      </p:sp>
    </p:spTree>
    <p:extLst>
      <p:ext uri="{BB962C8B-B14F-4D97-AF65-F5344CB8AC3E}">
        <p14:creationId xmlns:p14="http://schemas.microsoft.com/office/powerpoint/2010/main" val="2095503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7EEDF921-0CB6-476A-AFBD-5F3026877606}"/>
              </a:ext>
            </a:extLst>
          </p:cNvPr>
          <p:cNvSpPr>
            <a:spLocks noGrp="1"/>
          </p:cNvSpPr>
          <p:nvPr>
            <p:ph type="title"/>
          </p:nvPr>
        </p:nvSpPr>
        <p:spPr>
          <a:xfrm>
            <a:off x="152400" y="1143000"/>
            <a:ext cx="9055845" cy="2667000"/>
          </a:xfrm>
        </p:spPr>
        <p:txBody>
          <a:bodyPr/>
          <a:lstStyle/>
          <a:p>
            <a:pPr algn="ctr"/>
            <a:r>
              <a:rPr lang="en-US" sz="6600" dirty="0">
                <a:solidFill>
                  <a:srgbClr val="37A1A1"/>
                </a:solidFill>
              </a:rPr>
              <a:t>Creating the letter</a:t>
            </a:r>
          </a:p>
        </p:txBody>
      </p:sp>
      <p:sp>
        <p:nvSpPr>
          <p:cNvPr id="11" name="Content Placeholder 2">
            <a:extLst>
              <a:ext uri="{FF2B5EF4-FFF2-40B4-BE49-F238E27FC236}">
                <a16:creationId xmlns:a16="http://schemas.microsoft.com/office/drawing/2014/main" id="{9B46CE68-610F-4887-9E7C-1DB1E08C23C4}"/>
              </a:ext>
            </a:extLst>
          </p:cNvPr>
          <p:cNvSpPr>
            <a:spLocks noGrp="1"/>
          </p:cNvSpPr>
          <p:nvPr>
            <p:ph type="body" sz="half" idx="2"/>
          </p:nvPr>
        </p:nvSpPr>
        <p:spPr>
          <a:xfrm>
            <a:off x="1154955" y="609600"/>
            <a:ext cx="8825659" cy="5410200"/>
          </a:xfrm>
        </p:spPr>
        <p:txBody>
          <a:bodyPr anchor="ctr">
            <a:normAutofit/>
          </a:bodyPr>
          <a:lstStyle/>
          <a:p>
            <a:r>
              <a:rPr lang="en-US" dirty="0"/>
              <a:t>???</a:t>
            </a:r>
          </a:p>
        </p:txBody>
      </p:sp>
      <p:sp>
        <p:nvSpPr>
          <p:cNvPr id="4" name="Slide Number Placeholder 3">
            <a:extLst>
              <a:ext uri="{FF2B5EF4-FFF2-40B4-BE49-F238E27FC236}">
                <a16:creationId xmlns:a16="http://schemas.microsoft.com/office/drawing/2014/main" id="{90102542-381D-44B9-8FB0-2CAE1B4D1125}"/>
              </a:ext>
            </a:extLst>
          </p:cNvPr>
          <p:cNvSpPr>
            <a:spLocks noGrp="1"/>
          </p:cNvSpPr>
          <p:nvPr>
            <p:ph type="sldNum" sz="quarter" idx="12"/>
          </p:nvPr>
        </p:nvSpPr>
        <p:spPr/>
        <p:txBody>
          <a:bodyPr anchor="b">
            <a:normAutofit/>
          </a:bodyPr>
          <a:lstStyle/>
          <a:p>
            <a:pPr>
              <a:spcAft>
                <a:spcPts val="600"/>
              </a:spcAft>
            </a:pPr>
            <a:fld id="{D57F1E4F-1CFF-5643-939E-02111984F565}" type="slidenum">
              <a:rPr lang="en-US" smtClean="0"/>
              <a:pPr>
                <a:spcAft>
                  <a:spcPts val="600"/>
                </a:spcAft>
              </a:pPr>
              <a:t>11</a:t>
            </a:fld>
            <a:endParaRPr lang="en-US"/>
          </a:p>
        </p:txBody>
      </p:sp>
    </p:spTree>
    <p:extLst>
      <p:ext uri="{BB962C8B-B14F-4D97-AF65-F5344CB8AC3E}">
        <p14:creationId xmlns:p14="http://schemas.microsoft.com/office/powerpoint/2010/main" val="10273411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a:extLst>
              <a:ext uri="{FF2B5EF4-FFF2-40B4-BE49-F238E27FC236}">
                <a16:creationId xmlns:a16="http://schemas.microsoft.com/office/drawing/2014/main" id="{DB77B033-2ED6-4A6A-9999-154130DD4BEA}"/>
              </a:ext>
            </a:extLst>
          </p:cNvPr>
          <p:cNvSpPr>
            <a:spLocks noGrp="1"/>
          </p:cNvSpPr>
          <p:nvPr>
            <p:ph type="title"/>
          </p:nvPr>
        </p:nvSpPr>
        <p:spPr>
          <a:xfrm>
            <a:off x="1154955" y="457202"/>
            <a:ext cx="9132045" cy="5105398"/>
          </a:xfrm>
        </p:spPr>
        <p:txBody>
          <a:bodyPr/>
          <a:lstStyle/>
          <a:p>
            <a:br>
              <a:rPr lang="en-US" sz="3200" dirty="0">
                <a:solidFill>
                  <a:srgbClr val="008080"/>
                </a:solidFill>
                <a:latin typeface="+mn-lt"/>
              </a:rPr>
            </a:br>
            <a:endParaRPr lang="en-US" sz="3200" dirty="0">
              <a:solidFill>
                <a:srgbClr val="008080"/>
              </a:solidFill>
              <a:latin typeface="+mn-lt"/>
            </a:endParaRPr>
          </a:p>
        </p:txBody>
      </p:sp>
      <p:sp>
        <p:nvSpPr>
          <p:cNvPr id="4" name="Slide Number Placeholder 3">
            <a:extLst>
              <a:ext uri="{FF2B5EF4-FFF2-40B4-BE49-F238E27FC236}">
                <a16:creationId xmlns:a16="http://schemas.microsoft.com/office/drawing/2014/main" id="{0CDC27BC-AF3D-B04B-8514-16A149116F6A}"/>
              </a:ext>
            </a:extLst>
          </p:cNvPr>
          <p:cNvSpPr>
            <a:spLocks noGrp="1"/>
          </p:cNvSpPr>
          <p:nvPr>
            <p:ph type="sldNum" sz="quarter" idx="12"/>
          </p:nvPr>
        </p:nvSpPr>
        <p:spPr/>
        <p:txBody>
          <a:bodyPr anchor="b">
            <a:normAutofit/>
          </a:bodyPr>
          <a:lstStyle/>
          <a:p>
            <a:pPr>
              <a:spcAft>
                <a:spcPts val="600"/>
              </a:spcAft>
            </a:pPr>
            <a:fld id="{D57F1E4F-1CFF-5643-939E-02111984F565}" type="slidenum">
              <a:rPr lang="en-US" smtClean="0"/>
              <a:pPr>
                <a:spcAft>
                  <a:spcPts val="600"/>
                </a:spcAft>
              </a:pPr>
              <a:t>12</a:t>
            </a:fld>
            <a:endParaRPr lang="en-US"/>
          </a:p>
        </p:txBody>
      </p:sp>
      <p:sp>
        <p:nvSpPr>
          <p:cNvPr id="5" name="Text Placeholder 4">
            <a:extLst>
              <a:ext uri="{FF2B5EF4-FFF2-40B4-BE49-F238E27FC236}">
                <a16:creationId xmlns:a16="http://schemas.microsoft.com/office/drawing/2014/main" id="{563E10B7-97E1-405A-A66A-2ECF77F53C3F}"/>
              </a:ext>
            </a:extLst>
          </p:cNvPr>
          <p:cNvSpPr>
            <a:spLocks noGrp="1"/>
          </p:cNvSpPr>
          <p:nvPr>
            <p:ph type="body" sz="half" idx="2"/>
          </p:nvPr>
        </p:nvSpPr>
        <p:spPr>
          <a:xfrm>
            <a:off x="1066801" y="3657600"/>
            <a:ext cx="8913814" cy="2895600"/>
          </a:xfrm>
        </p:spPr>
        <p:txBody>
          <a:bodyPr/>
          <a:lstStyle/>
          <a:p>
            <a:r>
              <a:rPr lang="en-US" dirty="0"/>
              <a:t>      S</a:t>
            </a:r>
          </a:p>
        </p:txBody>
      </p:sp>
      <p:pic>
        <p:nvPicPr>
          <p:cNvPr id="7" name="Picture 6">
            <a:extLst>
              <a:ext uri="{FF2B5EF4-FFF2-40B4-BE49-F238E27FC236}">
                <a16:creationId xmlns:a16="http://schemas.microsoft.com/office/drawing/2014/main" id="{E0D452F3-9BEA-4E2F-BEB4-21A093CCB387}"/>
              </a:ext>
            </a:extLst>
          </p:cNvPr>
          <p:cNvPicPr>
            <a:picLocks noChangeAspect="1"/>
          </p:cNvPicPr>
          <p:nvPr/>
        </p:nvPicPr>
        <p:blipFill>
          <a:blip r:embed="rId2"/>
          <a:stretch>
            <a:fillRect/>
          </a:stretch>
        </p:blipFill>
        <p:spPr>
          <a:xfrm>
            <a:off x="1905000" y="10886"/>
            <a:ext cx="6741669" cy="6858000"/>
          </a:xfrm>
          <a:prstGeom prst="rect">
            <a:avLst/>
          </a:prstGeom>
        </p:spPr>
      </p:pic>
    </p:spTree>
    <p:extLst>
      <p:ext uri="{BB962C8B-B14F-4D97-AF65-F5344CB8AC3E}">
        <p14:creationId xmlns:p14="http://schemas.microsoft.com/office/powerpoint/2010/main" val="2813848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a:extLst>
              <a:ext uri="{FF2B5EF4-FFF2-40B4-BE49-F238E27FC236}">
                <a16:creationId xmlns:a16="http://schemas.microsoft.com/office/drawing/2014/main" id="{DB77B033-2ED6-4A6A-9999-154130DD4BEA}"/>
              </a:ext>
            </a:extLst>
          </p:cNvPr>
          <p:cNvSpPr>
            <a:spLocks noGrp="1"/>
          </p:cNvSpPr>
          <p:nvPr>
            <p:ph type="title"/>
          </p:nvPr>
        </p:nvSpPr>
        <p:spPr>
          <a:xfrm>
            <a:off x="1154955" y="457202"/>
            <a:ext cx="9132045" cy="5105398"/>
          </a:xfrm>
        </p:spPr>
        <p:txBody>
          <a:bodyPr/>
          <a:lstStyle/>
          <a:p>
            <a:br>
              <a:rPr lang="en-US" sz="3200" dirty="0">
                <a:solidFill>
                  <a:srgbClr val="008080"/>
                </a:solidFill>
                <a:latin typeface="+mn-lt"/>
              </a:rPr>
            </a:br>
            <a:endParaRPr lang="en-US" sz="3200" dirty="0">
              <a:solidFill>
                <a:srgbClr val="008080"/>
              </a:solidFill>
              <a:latin typeface="+mn-lt"/>
            </a:endParaRPr>
          </a:p>
        </p:txBody>
      </p:sp>
      <p:sp>
        <p:nvSpPr>
          <p:cNvPr id="4" name="Slide Number Placeholder 3">
            <a:extLst>
              <a:ext uri="{FF2B5EF4-FFF2-40B4-BE49-F238E27FC236}">
                <a16:creationId xmlns:a16="http://schemas.microsoft.com/office/drawing/2014/main" id="{0CDC27BC-AF3D-B04B-8514-16A149116F6A}"/>
              </a:ext>
            </a:extLst>
          </p:cNvPr>
          <p:cNvSpPr>
            <a:spLocks noGrp="1"/>
          </p:cNvSpPr>
          <p:nvPr>
            <p:ph type="sldNum" sz="quarter" idx="12"/>
          </p:nvPr>
        </p:nvSpPr>
        <p:spPr/>
        <p:txBody>
          <a:bodyPr anchor="b">
            <a:normAutofit/>
          </a:bodyPr>
          <a:lstStyle/>
          <a:p>
            <a:pPr>
              <a:spcAft>
                <a:spcPts val="600"/>
              </a:spcAft>
            </a:pPr>
            <a:fld id="{D57F1E4F-1CFF-5643-939E-02111984F565}" type="slidenum">
              <a:rPr lang="en-US" smtClean="0"/>
              <a:pPr>
                <a:spcAft>
                  <a:spcPts val="600"/>
                </a:spcAft>
              </a:pPr>
              <a:t>13</a:t>
            </a:fld>
            <a:endParaRPr lang="en-US"/>
          </a:p>
        </p:txBody>
      </p:sp>
      <p:sp>
        <p:nvSpPr>
          <p:cNvPr id="5" name="Text Placeholder 4">
            <a:extLst>
              <a:ext uri="{FF2B5EF4-FFF2-40B4-BE49-F238E27FC236}">
                <a16:creationId xmlns:a16="http://schemas.microsoft.com/office/drawing/2014/main" id="{563E10B7-97E1-405A-A66A-2ECF77F53C3F}"/>
              </a:ext>
            </a:extLst>
          </p:cNvPr>
          <p:cNvSpPr>
            <a:spLocks noGrp="1"/>
          </p:cNvSpPr>
          <p:nvPr>
            <p:ph type="body" sz="half" idx="2"/>
          </p:nvPr>
        </p:nvSpPr>
        <p:spPr>
          <a:xfrm>
            <a:off x="1066801" y="3657600"/>
            <a:ext cx="8913814" cy="2895600"/>
          </a:xfrm>
        </p:spPr>
        <p:txBody>
          <a:bodyPr/>
          <a:lstStyle/>
          <a:p>
            <a:r>
              <a:rPr lang="en-US" dirty="0"/>
              <a:t>      S</a:t>
            </a:r>
          </a:p>
        </p:txBody>
      </p:sp>
      <p:pic>
        <p:nvPicPr>
          <p:cNvPr id="7" name="Picture 6">
            <a:extLst>
              <a:ext uri="{FF2B5EF4-FFF2-40B4-BE49-F238E27FC236}">
                <a16:creationId xmlns:a16="http://schemas.microsoft.com/office/drawing/2014/main" id="{6D022AAE-93B3-4457-92C5-22B6321F1DF2}"/>
              </a:ext>
            </a:extLst>
          </p:cNvPr>
          <p:cNvPicPr>
            <a:picLocks noChangeAspect="1"/>
          </p:cNvPicPr>
          <p:nvPr/>
        </p:nvPicPr>
        <p:blipFill>
          <a:blip r:embed="rId2"/>
          <a:stretch>
            <a:fillRect/>
          </a:stretch>
        </p:blipFill>
        <p:spPr>
          <a:xfrm>
            <a:off x="1011236" y="-19050"/>
            <a:ext cx="7776713" cy="6858000"/>
          </a:xfrm>
          <a:prstGeom prst="rect">
            <a:avLst/>
          </a:prstGeom>
        </p:spPr>
      </p:pic>
    </p:spTree>
    <p:extLst>
      <p:ext uri="{BB962C8B-B14F-4D97-AF65-F5344CB8AC3E}">
        <p14:creationId xmlns:p14="http://schemas.microsoft.com/office/powerpoint/2010/main" val="27520044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7EEDF921-0CB6-476A-AFBD-5F3026877606}"/>
              </a:ext>
            </a:extLst>
          </p:cNvPr>
          <p:cNvSpPr>
            <a:spLocks noGrp="1"/>
          </p:cNvSpPr>
          <p:nvPr>
            <p:ph type="title"/>
          </p:nvPr>
        </p:nvSpPr>
        <p:spPr>
          <a:xfrm>
            <a:off x="152400" y="1143000"/>
            <a:ext cx="9055845" cy="2667000"/>
          </a:xfrm>
        </p:spPr>
        <p:txBody>
          <a:bodyPr/>
          <a:lstStyle/>
          <a:p>
            <a:pPr algn="ctr"/>
            <a:r>
              <a:rPr lang="en-US" sz="6600" dirty="0">
                <a:solidFill>
                  <a:srgbClr val="37A1A1"/>
                </a:solidFill>
              </a:rPr>
              <a:t>Making it distinctive </a:t>
            </a:r>
          </a:p>
        </p:txBody>
      </p:sp>
      <p:sp>
        <p:nvSpPr>
          <p:cNvPr id="11" name="Content Placeholder 2">
            <a:extLst>
              <a:ext uri="{FF2B5EF4-FFF2-40B4-BE49-F238E27FC236}">
                <a16:creationId xmlns:a16="http://schemas.microsoft.com/office/drawing/2014/main" id="{9B46CE68-610F-4887-9E7C-1DB1E08C23C4}"/>
              </a:ext>
            </a:extLst>
          </p:cNvPr>
          <p:cNvSpPr>
            <a:spLocks noGrp="1"/>
          </p:cNvSpPr>
          <p:nvPr>
            <p:ph type="body" sz="half" idx="2"/>
          </p:nvPr>
        </p:nvSpPr>
        <p:spPr>
          <a:xfrm>
            <a:off x="1154955" y="609600"/>
            <a:ext cx="8825659" cy="5410200"/>
          </a:xfrm>
        </p:spPr>
        <p:txBody>
          <a:bodyPr anchor="ctr">
            <a:normAutofit/>
          </a:bodyPr>
          <a:lstStyle/>
          <a:p>
            <a:r>
              <a:rPr lang="en-US" dirty="0"/>
              <a:t>M</a:t>
            </a:r>
          </a:p>
        </p:txBody>
      </p:sp>
      <p:sp>
        <p:nvSpPr>
          <p:cNvPr id="4" name="Slide Number Placeholder 3">
            <a:extLst>
              <a:ext uri="{FF2B5EF4-FFF2-40B4-BE49-F238E27FC236}">
                <a16:creationId xmlns:a16="http://schemas.microsoft.com/office/drawing/2014/main" id="{90102542-381D-44B9-8FB0-2CAE1B4D1125}"/>
              </a:ext>
            </a:extLst>
          </p:cNvPr>
          <p:cNvSpPr>
            <a:spLocks noGrp="1"/>
          </p:cNvSpPr>
          <p:nvPr>
            <p:ph type="sldNum" sz="quarter" idx="12"/>
          </p:nvPr>
        </p:nvSpPr>
        <p:spPr/>
        <p:txBody>
          <a:bodyPr anchor="b">
            <a:normAutofit/>
          </a:bodyPr>
          <a:lstStyle/>
          <a:p>
            <a:pPr>
              <a:spcAft>
                <a:spcPts val="600"/>
              </a:spcAft>
            </a:pPr>
            <a:fld id="{D57F1E4F-1CFF-5643-939E-02111984F565}" type="slidenum">
              <a:rPr lang="en-US" smtClean="0"/>
              <a:pPr>
                <a:spcAft>
                  <a:spcPts val="600"/>
                </a:spcAft>
              </a:pPr>
              <a:t>14</a:t>
            </a:fld>
            <a:endParaRPr lang="en-US"/>
          </a:p>
        </p:txBody>
      </p:sp>
    </p:spTree>
    <p:extLst>
      <p:ext uri="{BB962C8B-B14F-4D97-AF65-F5344CB8AC3E}">
        <p14:creationId xmlns:p14="http://schemas.microsoft.com/office/powerpoint/2010/main" val="33859731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7EEDF921-0CB6-476A-AFBD-5F3026877606}"/>
              </a:ext>
            </a:extLst>
          </p:cNvPr>
          <p:cNvSpPr>
            <a:spLocks noGrp="1"/>
          </p:cNvSpPr>
          <p:nvPr>
            <p:ph type="title"/>
          </p:nvPr>
        </p:nvSpPr>
        <p:spPr>
          <a:xfrm>
            <a:off x="152400" y="1143000"/>
            <a:ext cx="9055845" cy="2667000"/>
          </a:xfrm>
        </p:spPr>
        <p:txBody>
          <a:bodyPr/>
          <a:lstStyle/>
          <a:p>
            <a:pPr algn="ctr"/>
            <a:r>
              <a:rPr lang="en-US" sz="6600" dirty="0">
                <a:solidFill>
                  <a:srgbClr val="37A1A1"/>
                </a:solidFill>
              </a:rPr>
              <a:t>Ways to share it </a:t>
            </a:r>
          </a:p>
        </p:txBody>
      </p:sp>
      <p:sp>
        <p:nvSpPr>
          <p:cNvPr id="11" name="Content Placeholder 2">
            <a:extLst>
              <a:ext uri="{FF2B5EF4-FFF2-40B4-BE49-F238E27FC236}">
                <a16:creationId xmlns:a16="http://schemas.microsoft.com/office/drawing/2014/main" id="{9B46CE68-610F-4887-9E7C-1DB1E08C23C4}"/>
              </a:ext>
            </a:extLst>
          </p:cNvPr>
          <p:cNvSpPr>
            <a:spLocks noGrp="1"/>
          </p:cNvSpPr>
          <p:nvPr>
            <p:ph type="body" sz="half" idx="2"/>
          </p:nvPr>
        </p:nvSpPr>
        <p:spPr>
          <a:xfrm>
            <a:off x="1154955" y="609600"/>
            <a:ext cx="8825659" cy="5410200"/>
          </a:xfrm>
        </p:spPr>
        <p:txBody>
          <a:bodyPr anchor="ctr">
            <a:normAutofit/>
          </a:bodyPr>
          <a:lstStyle/>
          <a:p>
            <a:r>
              <a:rPr lang="en-US" dirty="0"/>
              <a:t>M</a:t>
            </a:r>
          </a:p>
        </p:txBody>
      </p:sp>
      <p:sp>
        <p:nvSpPr>
          <p:cNvPr id="4" name="Slide Number Placeholder 3">
            <a:extLst>
              <a:ext uri="{FF2B5EF4-FFF2-40B4-BE49-F238E27FC236}">
                <a16:creationId xmlns:a16="http://schemas.microsoft.com/office/drawing/2014/main" id="{90102542-381D-44B9-8FB0-2CAE1B4D1125}"/>
              </a:ext>
            </a:extLst>
          </p:cNvPr>
          <p:cNvSpPr>
            <a:spLocks noGrp="1"/>
          </p:cNvSpPr>
          <p:nvPr>
            <p:ph type="sldNum" sz="quarter" idx="12"/>
          </p:nvPr>
        </p:nvSpPr>
        <p:spPr/>
        <p:txBody>
          <a:bodyPr anchor="b">
            <a:normAutofit/>
          </a:bodyPr>
          <a:lstStyle/>
          <a:p>
            <a:pPr>
              <a:spcAft>
                <a:spcPts val="600"/>
              </a:spcAft>
            </a:pPr>
            <a:fld id="{D57F1E4F-1CFF-5643-939E-02111984F565}" type="slidenum">
              <a:rPr lang="en-US" smtClean="0"/>
              <a:pPr>
                <a:spcAft>
                  <a:spcPts val="600"/>
                </a:spcAft>
              </a:pPr>
              <a:t>15</a:t>
            </a:fld>
            <a:endParaRPr lang="en-US"/>
          </a:p>
        </p:txBody>
      </p:sp>
    </p:spTree>
    <p:extLst>
      <p:ext uri="{BB962C8B-B14F-4D97-AF65-F5344CB8AC3E}">
        <p14:creationId xmlns:p14="http://schemas.microsoft.com/office/powerpoint/2010/main" val="11040248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7ACA4-98D3-4740-AC9D-39A1A486ECBF}"/>
              </a:ext>
            </a:extLst>
          </p:cNvPr>
          <p:cNvSpPr>
            <a:spLocks noGrp="1"/>
          </p:cNvSpPr>
          <p:nvPr>
            <p:ph type="title"/>
          </p:nvPr>
        </p:nvSpPr>
        <p:spPr>
          <a:xfrm>
            <a:off x="1447800" y="1295400"/>
            <a:ext cx="8229600" cy="4495800"/>
          </a:xfrm>
        </p:spPr>
        <p:txBody>
          <a:bodyPr/>
          <a:lstStyle/>
          <a:p>
            <a:pPr algn="ctr"/>
            <a:r>
              <a:rPr lang="en-US" sz="8800" dirty="0">
                <a:solidFill>
                  <a:srgbClr val="37A1A1"/>
                </a:solidFill>
              </a:rPr>
              <a:t>Please.</a:t>
            </a:r>
            <a:br>
              <a:rPr lang="en-US" sz="8800" dirty="0">
                <a:solidFill>
                  <a:srgbClr val="37A1A1"/>
                </a:solidFill>
              </a:rPr>
            </a:br>
            <a:r>
              <a:rPr lang="en-US" sz="8800" dirty="0">
                <a:solidFill>
                  <a:srgbClr val="37A1A1"/>
                </a:solidFill>
              </a:rPr>
              <a:t>Share.</a:t>
            </a:r>
            <a:br>
              <a:rPr lang="en-US" sz="8800" dirty="0">
                <a:solidFill>
                  <a:srgbClr val="37A1A1"/>
                </a:solidFill>
              </a:rPr>
            </a:br>
            <a:r>
              <a:rPr lang="en-US" sz="8800" dirty="0">
                <a:solidFill>
                  <a:srgbClr val="37A1A1"/>
                </a:solidFill>
              </a:rPr>
              <a:t>Thank you.</a:t>
            </a:r>
          </a:p>
        </p:txBody>
      </p:sp>
      <p:sp>
        <p:nvSpPr>
          <p:cNvPr id="5" name="Slide Number Placeholder 4">
            <a:extLst>
              <a:ext uri="{FF2B5EF4-FFF2-40B4-BE49-F238E27FC236}">
                <a16:creationId xmlns:a16="http://schemas.microsoft.com/office/drawing/2014/main" id="{E8377861-673B-234D-BBB9-0B4425E9BCE1}"/>
              </a:ext>
            </a:extLst>
          </p:cNvPr>
          <p:cNvSpPr>
            <a:spLocks noGrp="1"/>
          </p:cNvSpPr>
          <p:nvPr>
            <p:ph type="sldNum" sz="quarter" idx="12"/>
          </p:nvPr>
        </p:nvSpPr>
        <p:spPr/>
        <p:txBody>
          <a:bodyPr/>
          <a:lstStyle/>
          <a:p>
            <a:fld id="{D57F1E4F-1CFF-5643-939E-02111984F565}" type="slidenum">
              <a:rPr lang="en-US" smtClean="0"/>
              <a:t>16</a:t>
            </a:fld>
            <a:endParaRPr lang="en-US" dirty="0"/>
          </a:p>
        </p:txBody>
      </p:sp>
    </p:spTree>
    <p:extLst>
      <p:ext uri="{BB962C8B-B14F-4D97-AF65-F5344CB8AC3E}">
        <p14:creationId xmlns:p14="http://schemas.microsoft.com/office/powerpoint/2010/main" val="39312083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7EEDF921-0CB6-476A-AFBD-5F3026877606}"/>
              </a:ext>
            </a:extLst>
          </p:cNvPr>
          <p:cNvSpPr>
            <a:spLocks noGrp="1"/>
          </p:cNvSpPr>
          <p:nvPr>
            <p:ph type="title"/>
          </p:nvPr>
        </p:nvSpPr>
        <p:spPr>
          <a:xfrm>
            <a:off x="1600200" y="1295400"/>
            <a:ext cx="7608045" cy="2514600"/>
          </a:xfrm>
        </p:spPr>
        <p:txBody>
          <a:bodyPr/>
          <a:lstStyle/>
          <a:p>
            <a:r>
              <a:rPr lang="en-US" sz="6600" dirty="0">
                <a:solidFill>
                  <a:srgbClr val="37A1A1"/>
                </a:solidFill>
              </a:rPr>
              <a:t>Pray</a:t>
            </a:r>
          </a:p>
        </p:txBody>
      </p:sp>
      <p:sp>
        <p:nvSpPr>
          <p:cNvPr id="11" name="Content Placeholder 2">
            <a:extLst>
              <a:ext uri="{FF2B5EF4-FFF2-40B4-BE49-F238E27FC236}">
                <a16:creationId xmlns:a16="http://schemas.microsoft.com/office/drawing/2014/main" id="{9B46CE68-610F-4887-9E7C-1DB1E08C23C4}"/>
              </a:ext>
            </a:extLst>
          </p:cNvPr>
          <p:cNvSpPr>
            <a:spLocks noGrp="1"/>
          </p:cNvSpPr>
          <p:nvPr>
            <p:ph type="body" sz="half" idx="2"/>
          </p:nvPr>
        </p:nvSpPr>
        <p:spPr>
          <a:xfrm>
            <a:off x="1154955" y="609600"/>
            <a:ext cx="8825659" cy="5410200"/>
          </a:xfrm>
        </p:spPr>
        <p:txBody>
          <a:bodyPr anchor="ctr">
            <a:normAutofit/>
          </a:bodyPr>
          <a:lstStyle/>
          <a:p>
            <a:r>
              <a:rPr lang="en-US" dirty="0"/>
              <a:t>???</a:t>
            </a:r>
          </a:p>
        </p:txBody>
      </p:sp>
      <p:sp>
        <p:nvSpPr>
          <p:cNvPr id="4" name="Slide Number Placeholder 3">
            <a:extLst>
              <a:ext uri="{FF2B5EF4-FFF2-40B4-BE49-F238E27FC236}">
                <a16:creationId xmlns:a16="http://schemas.microsoft.com/office/drawing/2014/main" id="{90102542-381D-44B9-8FB0-2CAE1B4D1125}"/>
              </a:ext>
            </a:extLst>
          </p:cNvPr>
          <p:cNvSpPr>
            <a:spLocks noGrp="1"/>
          </p:cNvSpPr>
          <p:nvPr>
            <p:ph type="sldNum" sz="quarter" idx="12"/>
          </p:nvPr>
        </p:nvSpPr>
        <p:spPr/>
        <p:txBody>
          <a:bodyPr anchor="b">
            <a:normAutofit/>
          </a:bodyPr>
          <a:lstStyle/>
          <a:p>
            <a:pPr>
              <a:spcAft>
                <a:spcPts val="600"/>
              </a:spcAft>
            </a:pPr>
            <a:fld id="{D57F1E4F-1CFF-5643-939E-02111984F565}" type="slidenum">
              <a:rPr lang="en-US" smtClean="0"/>
              <a:pPr>
                <a:spcAft>
                  <a:spcPts val="600"/>
                </a:spcAft>
              </a:pPr>
              <a:t>17</a:t>
            </a:fld>
            <a:endParaRPr lang="en-US"/>
          </a:p>
        </p:txBody>
      </p:sp>
    </p:spTree>
    <p:extLst>
      <p:ext uri="{BB962C8B-B14F-4D97-AF65-F5344CB8AC3E}">
        <p14:creationId xmlns:p14="http://schemas.microsoft.com/office/powerpoint/2010/main" val="11417205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7ACA4-98D3-4740-AC9D-39A1A486ECBF}"/>
              </a:ext>
            </a:extLst>
          </p:cNvPr>
          <p:cNvSpPr>
            <a:spLocks noGrp="1"/>
          </p:cNvSpPr>
          <p:nvPr>
            <p:ph type="title"/>
          </p:nvPr>
        </p:nvSpPr>
        <p:spPr/>
        <p:txBody>
          <a:bodyPr/>
          <a:lstStyle/>
          <a:p>
            <a:pPr algn="ctr"/>
            <a:r>
              <a:rPr lang="en-US" sz="8800" dirty="0">
                <a:solidFill>
                  <a:srgbClr val="37A1A1"/>
                </a:solidFill>
              </a:rPr>
              <a:t>?????????</a:t>
            </a:r>
          </a:p>
        </p:txBody>
      </p:sp>
      <p:sp>
        <p:nvSpPr>
          <p:cNvPr id="5" name="Slide Number Placeholder 4">
            <a:extLst>
              <a:ext uri="{FF2B5EF4-FFF2-40B4-BE49-F238E27FC236}">
                <a16:creationId xmlns:a16="http://schemas.microsoft.com/office/drawing/2014/main" id="{E8377861-673B-234D-BBB9-0B4425E9BCE1}"/>
              </a:ext>
            </a:extLst>
          </p:cNvPr>
          <p:cNvSpPr>
            <a:spLocks noGrp="1"/>
          </p:cNvSpPr>
          <p:nvPr>
            <p:ph type="sldNum" sz="quarter" idx="12"/>
          </p:nvPr>
        </p:nvSpPr>
        <p:spPr/>
        <p:txBody>
          <a:bodyPr/>
          <a:lstStyle/>
          <a:p>
            <a:fld id="{D57F1E4F-1CFF-5643-939E-02111984F565}" type="slidenum">
              <a:rPr lang="en-US" smtClean="0"/>
              <a:t>18</a:t>
            </a:fld>
            <a:endParaRPr lang="en-US" dirty="0"/>
          </a:p>
        </p:txBody>
      </p:sp>
    </p:spTree>
    <p:extLst>
      <p:ext uri="{BB962C8B-B14F-4D97-AF65-F5344CB8AC3E}">
        <p14:creationId xmlns:p14="http://schemas.microsoft.com/office/powerpoint/2010/main" val="964002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0102542-381D-44B9-8FB0-2CAE1B4D1125}"/>
              </a:ext>
            </a:extLst>
          </p:cNvPr>
          <p:cNvSpPr>
            <a:spLocks noGrp="1"/>
          </p:cNvSpPr>
          <p:nvPr>
            <p:ph type="sldNum" sz="quarter" idx="12"/>
          </p:nvPr>
        </p:nvSpPr>
        <p:spPr>
          <a:xfrm>
            <a:off x="10707691" y="181973"/>
            <a:ext cx="874709" cy="756274"/>
          </a:xfrm>
        </p:spPr>
        <p:txBody>
          <a:bodyPr anchor="b">
            <a:normAutofit/>
          </a:bodyPr>
          <a:lstStyle/>
          <a:p>
            <a:pPr>
              <a:spcAft>
                <a:spcPts val="600"/>
              </a:spcAft>
            </a:pPr>
            <a:fld id="{D57F1E4F-1CFF-5643-939E-02111984F565}" type="slidenum">
              <a:rPr lang="en-US" smtClean="0"/>
              <a:pPr>
                <a:spcAft>
                  <a:spcPts val="600"/>
                </a:spcAft>
              </a:pPr>
              <a:t>19</a:t>
            </a:fld>
            <a:endParaRPr lang="en-US" dirty="0"/>
          </a:p>
        </p:txBody>
      </p:sp>
      <p:pic>
        <p:nvPicPr>
          <p:cNvPr id="1026" name="Picture 2">
            <a:extLst>
              <a:ext uri="{FF2B5EF4-FFF2-40B4-BE49-F238E27FC236}">
                <a16:creationId xmlns:a16="http://schemas.microsoft.com/office/drawing/2014/main" id="{812DFC3B-F05F-4080-87DE-480C312FD0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5486400" cy="5943600"/>
          </a:xfrm>
          <a:prstGeom prst="rect">
            <a:avLst/>
          </a:prstGeom>
          <a:noFill/>
          <a:extLst>
            <a:ext uri="{909E8E84-426E-40DD-AFC4-6F175D3DCCD1}">
              <a14:hiddenFill xmlns:a14="http://schemas.microsoft.com/office/drawing/2010/main">
                <a:solidFill>
                  <a:srgbClr val="FFFFFF"/>
                </a:solidFill>
              </a14:hiddenFill>
            </a:ext>
          </a:extLst>
        </p:spPr>
      </p:pic>
      <p:sp>
        <p:nvSpPr>
          <p:cNvPr id="31" name="Content Placeholder 2">
            <a:extLst>
              <a:ext uri="{FF2B5EF4-FFF2-40B4-BE49-F238E27FC236}">
                <a16:creationId xmlns:a16="http://schemas.microsoft.com/office/drawing/2014/main" id="{BF935835-82A6-4C4E-A3AE-092B630638A4}"/>
              </a:ext>
            </a:extLst>
          </p:cNvPr>
          <p:cNvSpPr txBox="1">
            <a:spLocks/>
          </p:cNvSpPr>
          <p:nvPr/>
        </p:nvSpPr>
        <p:spPr>
          <a:xfrm>
            <a:off x="2" y="565151"/>
            <a:ext cx="8526463" cy="419576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Tx/>
              <a:buBlip>
                <a:blip r:embed="rId3"/>
              </a:buBlip>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SF NS Symbols Regular"/>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SF NS Symbols Regular"/>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SF NS Symbols Regular"/>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SF NS Symbols Regular"/>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None/>
            </a:pPr>
            <a:endParaRPr lang="en-US" sz="3200" dirty="0">
              <a:latin typeface="+mn-lt"/>
            </a:endParaRPr>
          </a:p>
        </p:txBody>
      </p:sp>
      <p:sp>
        <p:nvSpPr>
          <p:cNvPr id="18" name="TextBox 17">
            <a:extLst>
              <a:ext uri="{FF2B5EF4-FFF2-40B4-BE49-F238E27FC236}">
                <a16:creationId xmlns:a16="http://schemas.microsoft.com/office/drawing/2014/main" id="{F7336B96-0EAD-4F31-92AC-C92A1203353A}"/>
              </a:ext>
            </a:extLst>
          </p:cNvPr>
          <p:cNvSpPr txBox="1"/>
          <p:nvPr/>
        </p:nvSpPr>
        <p:spPr>
          <a:xfrm>
            <a:off x="6477000" y="2133600"/>
            <a:ext cx="4230691" cy="1752600"/>
          </a:xfrm>
          <a:prstGeom prst="rect">
            <a:avLst/>
          </a:prstGeom>
          <a:noFill/>
        </p:spPr>
        <p:txBody>
          <a:bodyPr wrap="square" rtlCol="0">
            <a:spAutoFit/>
          </a:bodyPr>
          <a:lstStyle/>
          <a:p>
            <a:endParaRPr lang="en-US" dirty="0"/>
          </a:p>
        </p:txBody>
      </p:sp>
      <p:sp>
        <p:nvSpPr>
          <p:cNvPr id="34" name="TextBox 33">
            <a:extLst>
              <a:ext uri="{FF2B5EF4-FFF2-40B4-BE49-F238E27FC236}">
                <a16:creationId xmlns:a16="http://schemas.microsoft.com/office/drawing/2014/main" id="{B4F41BA0-70CB-4335-B77B-04542BCCA740}"/>
              </a:ext>
            </a:extLst>
          </p:cNvPr>
          <p:cNvSpPr txBox="1"/>
          <p:nvPr/>
        </p:nvSpPr>
        <p:spPr>
          <a:xfrm>
            <a:off x="3375022" y="318324"/>
            <a:ext cx="4267200" cy="2062103"/>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3200" dirty="0">
                <a:solidFill>
                  <a:srgbClr val="37A1A1"/>
                </a:solidFill>
              </a:rPr>
              <a:t>SANCTIFIED ART:</a:t>
            </a:r>
          </a:p>
          <a:p>
            <a:pPr algn="ctr"/>
            <a:r>
              <a:rPr lang="en-US" sz="3200" dirty="0">
                <a:solidFill>
                  <a:srgbClr val="37A1A1"/>
                </a:solidFill>
              </a:rPr>
              <a:t>OUR MONEY STORY</a:t>
            </a:r>
          </a:p>
          <a:p>
            <a:endParaRPr lang="en-US" sz="3200" dirty="0">
              <a:solidFill>
                <a:srgbClr val="37A1A1"/>
              </a:solidFill>
            </a:endParaRPr>
          </a:p>
          <a:p>
            <a:pPr algn="ctr"/>
            <a:r>
              <a:rPr lang="en-US" sz="3200" dirty="0">
                <a:solidFill>
                  <a:srgbClr val="37A1A1"/>
                </a:solidFill>
              </a:rPr>
              <a:t>Bfain@epicenter.org</a:t>
            </a:r>
          </a:p>
        </p:txBody>
      </p:sp>
    </p:spTree>
    <p:extLst>
      <p:ext uri="{BB962C8B-B14F-4D97-AF65-F5344CB8AC3E}">
        <p14:creationId xmlns:p14="http://schemas.microsoft.com/office/powerpoint/2010/main" val="2461771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a:extLst>
              <a:ext uri="{FF2B5EF4-FFF2-40B4-BE49-F238E27FC236}">
                <a16:creationId xmlns:a16="http://schemas.microsoft.com/office/drawing/2014/main" id="{DB77B033-2ED6-4A6A-9999-154130DD4BEA}"/>
              </a:ext>
            </a:extLst>
          </p:cNvPr>
          <p:cNvSpPr>
            <a:spLocks noGrp="1"/>
          </p:cNvSpPr>
          <p:nvPr>
            <p:ph type="title"/>
          </p:nvPr>
        </p:nvSpPr>
        <p:spPr>
          <a:xfrm>
            <a:off x="1154955" y="457200"/>
            <a:ext cx="8598647" cy="5867400"/>
          </a:xfrm>
        </p:spPr>
        <p:txBody>
          <a:bodyPr/>
          <a:lstStyle/>
          <a:p>
            <a:r>
              <a:rPr lang="en-US" sz="2800" b="1" dirty="0">
                <a:solidFill>
                  <a:srgbClr val="37A1A1"/>
                </a:solidFill>
              </a:rPr>
              <a:t>Generous and loving God, so draw our hearts to you, so guide our minds, so fill our imaginations, so control our wills, that we may be yours, </a:t>
            </a:r>
            <a:br>
              <a:rPr lang="en-US" sz="2800" b="1" dirty="0">
                <a:solidFill>
                  <a:srgbClr val="37A1A1"/>
                </a:solidFill>
              </a:rPr>
            </a:br>
            <a:r>
              <a:rPr lang="en-US" sz="2800" b="1" dirty="0">
                <a:solidFill>
                  <a:srgbClr val="37A1A1"/>
                </a:solidFill>
              </a:rPr>
              <a:t>utterly dedicated to your service.</a:t>
            </a:r>
            <a:br>
              <a:rPr lang="en-US" sz="2800" b="1" dirty="0">
                <a:solidFill>
                  <a:srgbClr val="37A1A1"/>
                </a:solidFill>
              </a:rPr>
            </a:br>
            <a:br>
              <a:rPr lang="en-US" sz="2800" b="1" dirty="0">
                <a:solidFill>
                  <a:srgbClr val="37A1A1"/>
                </a:solidFill>
              </a:rPr>
            </a:br>
            <a:r>
              <a:rPr lang="en-US" sz="2800" b="1" dirty="0">
                <a:solidFill>
                  <a:srgbClr val="37A1A1"/>
                </a:solidFill>
              </a:rPr>
              <a:t>Use us and all of our resources—</a:t>
            </a:r>
            <a:br>
              <a:rPr lang="en-US" sz="2800" b="1" dirty="0">
                <a:solidFill>
                  <a:srgbClr val="37A1A1"/>
                </a:solidFill>
              </a:rPr>
            </a:br>
            <a:r>
              <a:rPr lang="en-US" sz="2800" b="1" dirty="0">
                <a:solidFill>
                  <a:srgbClr val="37A1A1"/>
                </a:solidFill>
              </a:rPr>
              <a:t>each minute of our day, </a:t>
            </a:r>
            <a:br>
              <a:rPr lang="en-US" sz="2800" b="1" dirty="0">
                <a:solidFill>
                  <a:srgbClr val="37A1A1"/>
                </a:solidFill>
              </a:rPr>
            </a:br>
            <a:r>
              <a:rPr lang="en-US" sz="2800" b="1" dirty="0">
                <a:solidFill>
                  <a:srgbClr val="37A1A1"/>
                </a:solidFill>
              </a:rPr>
              <a:t>each of our humble gifts and talents, </a:t>
            </a:r>
            <a:br>
              <a:rPr lang="en-US" sz="2800" b="1" dirty="0">
                <a:solidFill>
                  <a:srgbClr val="37A1A1"/>
                </a:solidFill>
              </a:rPr>
            </a:br>
            <a:r>
              <a:rPr lang="en-US" sz="2800" b="1" dirty="0">
                <a:solidFill>
                  <a:srgbClr val="37A1A1"/>
                </a:solidFill>
              </a:rPr>
              <a:t>and even our finances,</a:t>
            </a:r>
            <a:br>
              <a:rPr lang="en-US" sz="2800" b="1" dirty="0">
                <a:solidFill>
                  <a:srgbClr val="37A1A1"/>
                </a:solidFill>
              </a:rPr>
            </a:br>
            <a:r>
              <a:rPr lang="en-US" sz="2800" b="1" dirty="0">
                <a:solidFill>
                  <a:srgbClr val="37A1A1"/>
                </a:solidFill>
              </a:rPr>
              <a:t>as you will, and always for your glory and for the welfare of your people, in and through and with the power of your Spirit.</a:t>
            </a:r>
            <a:br>
              <a:rPr lang="en-US" sz="2800" b="1" dirty="0"/>
            </a:br>
            <a:br>
              <a:rPr lang="en-US" sz="2800" b="1" dirty="0"/>
            </a:br>
            <a:r>
              <a:rPr lang="en-US" sz="2800" b="1" dirty="0"/>
              <a:t>								</a:t>
            </a:r>
            <a:r>
              <a:rPr lang="en-US" sz="2800" dirty="0">
                <a:solidFill>
                  <a:srgbClr val="37A1A1"/>
                </a:solidFill>
              </a:rPr>
              <a:t>AMEN</a:t>
            </a:r>
          </a:p>
        </p:txBody>
      </p:sp>
      <p:sp>
        <p:nvSpPr>
          <p:cNvPr id="3" name="Content Placeholder 2">
            <a:extLst>
              <a:ext uri="{FF2B5EF4-FFF2-40B4-BE49-F238E27FC236}">
                <a16:creationId xmlns:a16="http://schemas.microsoft.com/office/drawing/2014/main" id="{CC95C6CD-5B44-2B42-BC51-AC4C145DE744}"/>
              </a:ext>
            </a:extLst>
          </p:cNvPr>
          <p:cNvSpPr>
            <a:spLocks noGrp="1"/>
          </p:cNvSpPr>
          <p:nvPr>
            <p:ph type="body" sz="half" idx="2"/>
          </p:nvPr>
        </p:nvSpPr>
        <p:spPr>
          <a:xfrm>
            <a:off x="762001" y="3505200"/>
            <a:ext cx="8825659" cy="2514600"/>
          </a:xfrm>
        </p:spPr>
        <p:txBody>
          <a:bodyPr vert="horz" lIns="91440" tIns="45720" rIns="91440" bIns="45720" rtlCol="0" anchor="ctr">
            <a:normAutofit/>
          </a:bodyPr>
          <a:lstStyle/>
          <a:p>
            <a:r>
              <a:rPr lang="en-US" dirty="0"/>
              <a:t>T</a:t>
            </a:r>
          </a:p>
          <a:p>
            <a:r>
              <a:rPr lang="en-US" dirty="0"/>
              <a:t>				</a:t>
            </a:r>
          </a:p>
        </p:txBody>
      </p:sp>
      <p:sp>
        <p:nvSpPr>
          <p:cNvPr id="4" name="Slide Number Placeholder 3">
            <a:extLst>
              <a:ext uri="{FF2B5EF4-FFF2-40B4-BE49-F238E27FC236}">
                <a16:creationId xmlns:a16="http://schemas.microsoft.com/office/drawing/2014/main" id="{0CDC27BC-AF3D-B04B-8514-16A149116F6A}"/>
              </a:ext>
            </a:extLst>
          </p:cNvPr>
          <p:cNvSpPr>
            <a:spLocks noGrp="1"/>
          </p:cNvSpPr>
          <p:nvPr>
            <p:ph type="sldNum" sz="quarter" idx="12"/>
          </p:nvPr>
        </p:nvSpPr>
        <p:spPr/>
        <p:txBody>
          <a:bodyPr anchor="b">
            <a:normAutofit/>
          </a:bodyPr>
          <a:lstStyle/>
          <a:p>
            <a:pPr>
              <a:spcAft>
                <a:spcPts val="600"/>
              </a:spcAft>
            </a:pPr>
            <a:fld id="{D57F1E4F-1CFF-5643-939E-02111984F565}" type="slidenum">
              <a:rPr lang="en-US" smtClean="0"/>
              <a:pPr>
                <a:spcAft>
                  <a:spcPts val="600"/>
                </a:spcAft>
              </a:pPr>
              <a:t>2</a:t>
            </a:fld>
            <a:endParaRPr lang="en-US" dirty="0"/>
          </a:p>
        </p:txBody>
      </p:sp>
    </p:spTree>
    <p:extLst>
      <p:ext uri="{BB962C8B-B14F-4D97-AF65-F5344CB8AC3E}">
        <p14:creationId xmlns:p14="http://schemas.microsoft.com/office/powerpoint/2010/main" val="42926731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C8DEE-1840-5344-BA75-B6C8A21B67E7}"/>
              </a:ext>
            </a:extLst>
          </p:cNvPr>
          <p:cNvSpPr>
            <a:spLocks noGrp="1"/>
          </p:cNvSpPr>
          <p:nvPr>
            <p:ph type="ctrTitle"/>
          </p:nvPr>
        </p:nvSpPr>
        <p:spPr>
          <a:xfrm>
            <a:off x="1154955" y="990600"/>
            <a:ext cx="8825659" cy="3786781"/>
          </a:xfrm>
        </p:spPr>
        <p:txBody>
          <a:bodyPr/>
          <a:lstStyle/>
          <a:p>
            <a:r>
              <a:rPr lang="en-US" sz="8800" dirty="0">
                <a:solidFill>
                  <a:srgbClr val="37A1A1"/>
                </a:solidFill>
                <a:cs typeface="Arial"/>
              </a:rPr>
              <a:t>MONEY STEWARDSHIP</a:t>
            </a:r>
            <a:br>
              <a:rPr lang="en-US" dirty="0">
                <a:cs typeface="Arial"/>
              </a:rPr>
            </a:br>
            <a:endParaRPr lang="en-US" dirty="0"/>
          </a:p>
        </p:txBody>
      </p:sp>
      <p:sp>
        <p:nvSpPr>
          <p:cNvPr id="3" name="Subtitle 2">
            <a:extLst>
              <a:ext uri="{FF2B5EF4-FFF2-40B4-BE49-F238E27FC236}">
                <a16:creationId xmlns:a16="http://schemas.microsoft.com/office/drawing/2014/main" id="{2BDB0A25-1FFE-DF4B-B22B-802A967C3AB6}"/>
              </a:ext>
            </a:extLst>
          </p:cNvPr>
          <p:cNvSpPr>
            <a:spLocks noGrp="1"/>
          </p:cNvSpPr>
          <p:nvPr>
            <p:ph type="subTitle" idx="1"/>
          </p:nvPr>
        </p:nvSpPr>
        <p:spPr>
          <a:xfrm>
            <a:off x="1154955" y="3962400"/>
            <a:ext cx="8825659" cy="1676400"/>
          </a:xfrm>
        </p:spPr>
        <p:txBody>
          <a:bodyPr>
            <a:normAutofit/>
          </a:bodyPr>
          <a:lstStyle/>
          <a:p>
            <a:r>
              <a:rPr lang="en-US" sz="4400" dirty="0">
                <a:solidFill>
                  <a:srgbClr val="37A1A1"/>
                </a:solidFill>
              </a:rPr>
              <a:t>Session three:</a:t>
            </a:r>
          </a:p>
          <a:p>
            <a:r>
              <a:rPr lang="en-US" sz="4400" dirty="0">
                <a:solidFill>
                  <a:srgbClr val="37A1A1"/>
                </a:solidFill>
              </a:rPr>
              <a:t>Telling our Story</a:t>
            </a:r>
          </a:p>
        </p:txBody>
      </p:sp>
    </p:spTree>
    <p:extLst>
      <p:ext uri="{BB962C8B-B14F-4D97-AF65-F5344CB8AC3E}">
        <p14:creationId xmlns:p14="http://schemas.microsoft.com/office/powerpoint/2010/main" val="1433294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7EEDF921-0CB6-476A-AFBD-5F3026877606}"/>
              </a:ext>
            </a:extLst>
          </p:cNvPr>
          <p:cNvSpPr>
            <a:spLocks noGrp="1"/>
          </p:cNvSpPr>
          <p:nvPr>
            <p:ph type="ctrTitle"/>
          </p:nvPr>
        </p:nvSpPr>
        <p:spPr>
          <a:xfrm>
            <a:off x="1154955" y="838200"/>
            <a:ext cx="10275045" cy="5029200"/>
          </a:xfrm>
        </p:spPr>
        <p:txBody>
          <a:bodyPr anchor="b">
            <a:normAutofit fontScale="90000"/>
          </a:bodyPr>
          <a:lstStyle/>
          <a:p>
            <a:r>
              <a:rPr lang="en-US" sz="4800" dirty="0">
                <a:solidFill>
                  <a:srgbClr val="37A1A1"/>
                </a:solidFill>
              </a:rPr>
              <a:t>Creating a Team</a:t>
            </a:r>
            <a:br>
              <a:rPr lang="en-US" sz="4800" dirty="0">
                <a:solidFill>
                  <a:srgbClr val="37A1A1"/>
                </a:solidFill>
              </a:rPr>
            </a:br>
            <a:r>
              <a:rPr lang="en-US" sz="4800" dirty="0">
                <a:solidFill>
                  <a:srgbClr val="37A1A1"/>
                </a:solidFill>
              </a:rPr>
              <a:t>Creating a Vision</a:t>
            </a:r>
            <a:br>
              <a:rPr lang="en-US" sz="4800" dirty="0">
                <a:solidFill>
                  <a:srgbClr val="37A1A1"/>
                </a:solidFill>
              </a:rPr>
            </a:br>
            <a:r>
              <a:rPr lang="en-US" sz="4800" dirty="0">
                <a:solidFill>
                  <a:srgbClr val="37A1A1"/>
                </a:solidFill>
              </a:rPr>
              <a:t>Creating a Timeline</a:t>
            </a:r>
            <a:br>
              <a:rPr lang="en-US" sz="4800" dirty="0">
                <a:solidFill>
                  <a:srgbClr val="37A1A1"/>
                </a:solidFill>
              </a:rPr>
            </a:br>
            <a:r>
              <a:rPr lang="en-US" sz="4800" dirty="0">
                <a:solidFill>
                  <a:srgbClr val="37A1A1"/>
                </a:solidFill>
              </a:rPr>
              <a:t>Talking. Teaching. Preaching. $$$</a:t>
            </a:r>
            <a:br>
              <a:rPr lang="en-US" sz="4800" dirty="0">
                <a:solidFill>
                  <a:srgbClr val="37A1A1"/>
                </a:solidFill>
              </a:rPr>
            </a:br>
            <a:r>
              <a:rPr lang="en-US" sz="4800" dirty="0">
                <a:solidFill>
                  <a:srgbClr val="37A1A1"/>
                </a:solidFill>
              </a:rPr>
              <a:t>Telling our story</a:t>
            </a:r>
            <a:br>
              <a:rPr lang="en-US" sz="4800" dirty="0">
                <a:solidFill>
                  <a:srgbClr val="37A1A1"/>
                </a:solidFill>
              </a:rPr>
            </a:br>
            <a:r>
              <a:rPr lang="en-US" sz="4800" dirty="0">
                <a:solidFill>
                  <a:srgbClr val="37A1A1"/>
                </a:solidFill>
              </a:rPr>
              <a:t>Thank you. Thank you. Thank you.</a:t>
            </a:r>
            <a:br>
              <a:rPr lang="en-US" sz="4800" dirty="0">
                <a:solidFill>
                  <a:srgbClr val="37A1A1"/>
                </a:solidFill>
              </a:rPr>
            </a:br>
            <a:endParaRPr lang="en-US" sz="4800" dirty="0">
              <a:solidFill>
                <a:srgbClr val="37A1A1"/>
              </a:solidFill>
            </a:endParaRPr>
          </a:p>
        </p:txBody>
      </p:sp>
      <p:sp>
        <p:nvSpPr>
          <p:cNvPr id="11" name="Content Placeholder 2">
            <a:extLst>
              <a:ext uri="{FF2B5EF4-FFF2-40B4-BE49-F238E27FC236}">
                <a16:creationId xmlns:a16="http://schemas.microsoft.com/office/drawing/2014/main" id="{9B46CE68-610F-4887-9E7C-1DB1E08C23C4}"/>
              </a:ext>
            </a:extLst>
          </p:cNvPr>
          <p:cNvSpPr>
            <a:spLocks noGrp="1"/>
          </p:cNvSpPr>
          <p:nvPr>
            <p:ph type="subTitle" idx="1"/>
          </p:nvPr>
        </p:nvSpPr>
        <p:spPr>
          <a:xfrm>
            <a:off x="1154955" y="3124200"/>
            <a:ext cx="8825659" cy="2514600"/>
          </a:xfrm>
        </p:spPr>
        <p:txBody>
          <a:bodyPr anchor="t">
            <a:normAutofit/>
          </a:bodyPr>
          <a:lstStyle/>
          <a:p>
            <a:r>
              <a:rPr lang="en-US" dirty="0"/>
              <a:t>?</a:t>
            </a:r>
          </a:p>
        </p:txBody>
      </p:sp>
      <p:sp>
        <p:nvSpPr>
          <p:cNvPr id="4" name="Slide Number Placeholder 3" hidden="1">
            <a:extLst>
              <a:ext uri="{FF2B5EF4-FFF2-40B4-BE49-F238E27FC236}">
                <a16:creationId xmlns:a16="http://schemas.microsoft.com/office/drawing/2014/main" id="{90102542-381D-44B9-8FB0-2CAE1B4D1125}"/>
              </a:ext>
            </a:extLst>
          </p:cNvPr>
          <p:cNvSpPr>
            <a:spLocks noGrp="1"/>
          </p:cNvSpPr>
          <p:nvPr>
            <p:ph type="sldNum" sz="quarter" idx="4294967295"/>
          </p:nvPr>
        </p:nvSpPr>
        <p:spPr>
          <a:xfrm>
            <a:off x="10707691" y="181972"/>
            <a:ext cx="838199" cy="767687"/>
          </a:xfrm>
        </p:spPr>
        <p:txBody>
          <a:bodyPr anchor="b">
            <a:normAutofit/>
          </a:bodyPr>
          <a:lstStyle/>
          <a:p>
            <a:pPr>
              <a:lnSpc>
                <a:spcPct val="90000"/>
              </a:lnSpc>
              <a:spcAft>
                <a:spcPts val="600"/>
              </a:spcAft>
            </a:pPr>
            <a:fld id="{D57F1E4F-1CFF-5643-939E-02111984F565}" type="slidenum">
              <a:rPr lang="en-US" sz="700" smtClean="0"/>
              <a:pPr>
                <a:lnSpc>
                  <a:spcPct val="90000"/>
                </a:lnSpc>
                <a:spcAft>
                  <a:spcPts val="600"/>
                </a:spcAft>
              </a:pPr>
              <a:t>3</a:t>
            </a:fld>
            <a:endParaRPr lang="en-US" sz="700"/>
          </a:p>
        </p:txBody>
      </p:sp>
    </p:spTree>
    <p:extLst>
      <p:ext uri="{BB962C8B-B14F-4D97-AF65-F5344CB8AC3E}">
        <p14:creationId xmlns:p14="http://schemas.microsoft.com/office/powerpoint/2010/main" val="10631170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a:extLst>
              <a:ext uri="{FF2B5EF4-FFF2-40B4-BE49-F238E27FC236}">
                <a16:creationId xmlns:a16="http://schemas.microsoft.com/office/drawing/2014/main" id="{DB77B033-2ED6-4A6A-9999-154130DD4BEA}"/>
              </a:ext>
            </a:extLst>
          </p:cNvPr>
          <p:cNvSpPr>
            <a:spLocks noGrp="1"/>
          </p:cNvSpPr>
          <p:nvPr>
            <p:ph type="title"/>
          </p:nvPr>
        </p:nvSpPr>
        <p:spPr>
          <a:xfrm>
            <a:off x="1154955" y="457202"/>
            <a:ext cx="8598647" cy="767687"/>
          </a:xfrm>
        </p:spPr>
        <p:txBody>
          <a:bodyPr/>
          <a:lstStyle/>
          <a:p>
            <a:r>
              <a:rPr lang="en-US" dirty="0">
                <a:solidFill>
                  <a:srgbClr val="37A1A1"/>
                </a:solidFill>
                <a:latin typeface="San serif"/>
              </a:rPr>
              <a:t>Offertory Sentences</a:t>
            </a:r>
            <a:br>
              <a:rPr lang="en-US" sz="3600" dirty="0"/>
            </a:br>
            <a:br>
              <a:rPr lang="en-US" sz="3600" dirty="0"/>
            </a:br>
            <a:r>
              <a:rPr lang="en-US" sz="3600" dirty="0">
                <a:solidFill>
                  <a:srgbClr val="37A1A1"/>
                </a:solidFill>
              </a:rPr>
              <a:t> Hebrews 13. 15, 16 </a:t>
            </a:r>
            <a:br>
              <a:rPr lang="en-US" sz="3600" dirty="0">
                <a:solidFill>
                  <a:srgbClr val="37A1A1"/>
                </a:solidFill>
              </a:rPr>
            </a:br>
            <a:br>
              <a:rPr lang="en-US" sz="3600" dirty="0">
                <a:solidFill>
                  <a:srgbClr val="37A1A1"/>
                </a:solidFill>
              </a:rPr>
            </a:br>
            <a:r>
              <a:rPr lang="en-US" sz="3600" dirty="0">
                <a:solidFill>
                  <a:srgbClr val="37A1A1"/>
                </a:solidFill>
              </a:rPr>
              <a:t>Through Christ let us continually offer to God the sacrifice of praise, that is, the fruit of lips that acknowledge God’s Name.   But do not neglect to do good and to share what you have, for such sacrifices are pleasing to God.</a:t>
            </a:r>
            <a:br>
              <a:rPr lang="en-US" sz="3600" dirty="0">
                <a:solidFill>
                  <a:srgbClr val="37A1A1"/>
                </a:solidFill>
              </a:rPr>
            </a:br>
            <a:br>
              <a:rPr lang="en-US" sz="3200" dirty="0">
                <a:solidFill>
                  <a:srgbClr val="37A1A1"/>
                </a:solidFill>
                <a:latin typeface="+mn-lt"/>
              </a:rPr>
            </a:br>
            <a:br>
              <a:rPr lang="en-US" sz="3200" dirty="0">
                <a:solidFill>
                  <a:srgbClr val="008080"/>
                </a:solidFill>
                <a:latin typeface="+mn-lt"/>
              </a:rPr>
            </a:br>
            <a:br>
              <a:rPr lang="en-US" sz="3200" dirty="0">
                <a:solidFill>
                  <a:srgbClr val="008080"/>
                </a:solidFill>
                <a:latin typeface="+mn-lt"/>
              </a:rPr>
            </a:br>
            <a:br>
              <a:rPr lang="en-US" sz="3200" dirty="0">
                <a:solidFill>
                  <a:srgbClr val="008080"/>
                </a:solidFill>
                <a:latin typeface="+mn-lt"/>
              </a:rPr>
            </a:br>
            <a:r>
              <a:rPr lang="en-US" sz="3200" dirty="0">
                <a:solidFill>
                  <a:srgbClr val="008080"/>
                </a:solidFill>
                <a:latin typeface="+mn-lt"/>
              </a:rPr>
              <a:t>Book of Common Prayer, pp. 376--377</a:t>
            </a:r>
          </a:p>
        </p:txBody>
      </p:sp>
      <p:sp>
        <p:nvSpPr>
          <p:cNvPr id="4" name="Slide Number Placeholder 3">
            <a:extLst>
              <a:ext uri="{FF2B5EF4-FFF2-40B4-BE49-F238E27FC236}">
                <a16:creationId xmlns:a16="http://schemas.microsoft.com/office/drawing/2014/main" id="{0CDC27BC-AF3D-B04B-8514-16A149116F6A}"/>
              </a:ext>
            </a:extLst>
          </p:cNvPr>
          <p:cNvSpPr>
            <a:spLocks noGrp="1"/>
          </p:cNvSpPr>
          <p:nvPr>
            <p:ph type="sldNum" sz="quarter" idx="12"/>
          </p:nvPr>
        </p:nvSpPr>
        <p:spPr/>
        <p:txBody>
          <a:bodyPr anchor="b">
            <a:normAutofit/>
          </a:bodyPr>
          <a:lstStyle/>
          <a:p>
            <a:pPr>
              <a:spcAft>
                <a:spcPts val="600"/>
              </a:spcAft>
            </a:pPr>
            <a:fld id="{D57F1E4F-1CFF-5643-939E-02111984F565}" type="slidenum">
              <a:rPr lang="en-US" smtClean="0"/>
              <a:pPr>
                <a:spcAft>
                  <a:spcPts val="600"/>
                </a:spcAft>
              </a:pPr>
              <a:t>4</a:t>
            </a:fld>
            <a:endParaRPr lang="en-US"/>
          </a:p>
        </p:txBody>
      </p:sp>
      <p:sp>
        <p:nvSpPr>
          <p:cNvPr id="5" name="Text Placeholder 4">
            <a:extLst>
              <a:ext uri="{FF2B5EF4-FFF2-40B4-BE49-F238E27FC236}">
                <a16:creationId xmlns:a16="http://schemas.microsoft.com/office/drawing/2014/main" id="{563E10B7-97E1-405A-A66A-2ECF77F53C3F}"/>
              </a:ext>
            </a:extLst>
          </p:cNvPr>
          <p:cNvSpPr>
            <a:spLocks noGrp="1"/>
          </p:cNvSpPr>
          <p:nvPr>
            <p:ph type="body" sz="half" idx="2"/>
          </p:nvPr>
        </p:nvSpPr>
        <p:spPr>
          <a:xfrm>
            <a:off x="1066801" y="3657600"/>
            <a:ext cx="8913814" cy="2895600"/>
          </a:xfrm>
        </p:spPr>
        <p:txBody>
          <a:bodyPr/>
          <a:lstStyle/>
          <a:p>
            <a:r>
              <a:rPr lang="en-US" dirty="0"/>
              <a:t>      S</a:t>
            </a:r>
          </a:p>
        </p:txBody>
      </p:sp>
    </p:spTree>
    <p:extLst>
      <p:ext uri="{BB962C8B-B14F-4D97-AF65-F5344CB8AC3E}">
        <p14:creationId xmlns:p14="http://schemas.microsoft.com/office/powerpoint/2010/main" val="17394553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7EEDF921-0CB6-476A-AFBD-5F3026877606}"/>
              </a:ext>
            </a:extLst>
          </p:cNvPr>
          <p:cNvSpPr>
            <a:spLocks noGrp="1"/>
          </p:cNvSpPr>
          <p:nvPr>
            <p:ph type="ctrTitle"/>
          </p:nvPr>
        </p:nvSpPr>
        <p:spPr>
          <a:xfrm>
            <a:off x="1154955" y="1447802"/>
            <a:ext cx="8825659" cy="2514597"/>
          </a:xfrm>
        </p:spPr>
        <p:txBody>
          <a:bodyPr anchor="b">
            <a:normAutofit fontScale="90000"/>
          </a:bodyPr>
          <a:lstStyle/>
          <a:p>
            <a:pPr algn="ctr"/>
            <a:r>
              <a:rPr lang="en-US" dirty="0">
                <a:solidFill>
                  <a:srgbClr val="37A1A1"/>
                </a:solidFill>
              </a:rPr>
              <a:t>THE STEWARDSHIP LETTER</a:t>
            </a:r>
          </a:p>
        </p:txBody>
      </p:sp>
      <p:sp>
        <p:nvSpPr>
          <p:cNvPr id="11" name="Content Placeholder 2">
            <a:extLst>
              <a:ext uri="{FF2B5EF4-FFF2-40B4-BE49-F238E27FC236}">
                <a16:creationId xmlns:a16="http://schemas.microsoft.com/office/drawing/2014/main" id="{9B46CE68-610F-4887-9E7C-1DB1E08C23C4}"/>
              </a:ext>
            </a:extLst>
          </p:cNvPr>
          <p:cNvSpPr>
            <a:spLocks noGrp="1"/>
          </p:cNvSpPr>
          <p:nvPr>
            <p:ph type="subTitle" idx="1"/>
          </p:nvPr>
        </p:nvSpPr>
        <p:spPr>
          <a:xfrm>
            <a:off x="1154955" y="4777380"/>
            <a:ext cx="8825659" cy="861420"/>
          </a:xfrm>
        </p:spPr>
        <p:txBody>
          <a:bodyPr anchor="t">
            <a:normAutofit/>
          </a:bodyPr>
          <a:lstStyle/>
          <a:p>
            <a:r>
              <a:rPr lang="en-US" dirty="0"/>
              <a:t>?</a:t>
            </a:r>
          </a:p>
        </p:txBody>
      </p:sp>
      <p:sp>
        <p:nvSpPr>
          <p:cNvPr id="4" name="Slide Number Placeholder 3" hidden="1">
            <a:extLst>
              <a:ext uri="{FF2B5EF4-FFF2-40B4-BE49-F238E27FC236}">
                <a16:creationId xmlns:a16="http://schemas.microsoft.com/office/drawing/2014/main" id="{90102542-381D-44B9-8FB0-2CAE1B4D1125}"/>
              </a:ext>
            </a:extLst>
          </p:cNvPr>
          <p:cNvSpPr>
            <a:spLocks noGrp="1"/>
          </p:cNvSpPr>
          <p:nvPr>
            <p:ph type="sldNum" sz="quarter" idx="4294967295"/>
          </p:nvPr>
        </p:nvSpPr>
        <p:spPr>
          <a:xfrm>
            <a:off x="10707691" y="181972"/>
            <a:ext cx="838199" cy="767687"/>
          </a:xfrm>
        </p:spPr>
        <p:txBody>
          <a:bodyPr anchor="b">
            <a:normAutofit/>
          </a:bodyPr>
          <a:lstStyle/>
          <a:p>
            <a:pPr>
              <a:lnSpc>
                <a:spcPct val="90000"/>
              </a:lnSpc>
              <a:spcAft>
                <a:spcPts val="600"/>
              </a:spcAft>
            </a:pPr>
            <a:fld id="{D57F1E4F-1CFF-5643-939E-02111984F565}" type="slidenum">
              <a:rPr lang="en-US" sz="700" smtClean="0"/>
              <a:pPr>
                <a:lnSpc>
                  <a:spcPct val="90000"/>
                </a:lnSpc>
                <a:spcAft>
                  <a:spcPts val="600"/>
                </a:spcAft>
              </a:pPr>
              <a:t>5</a:t>
            </a:fld>
            <a:endParaRPr lang="en-US" sz="700"/>
          </a:p>
        </p:txBody>
      </p:sp>
    </p:spTree>
    <p:extLst>
      <p:ext uri="{BB962C8B-B14F-4D97-AF65-F5344CB8AC3E}">
        <p14:creationId xmlns:p14="http://schemas.microsoft.com/office/powerpoint/2010/main" val="1580172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7EEDF921-0CB6-476A-AFBD-5F3026877606}"/>
              </a:ext>
            </a:extLst>
          </p:cNvPr>
          <p:cNvSpPr>
            <a:spLocks noGrp="1"/>
          </p:cNvSpPr>
          <p:nvPr>
            <p:ph type="title"/>
          </p:nvPr>
        </p:nvSpPr>
        <p:spPr>
          <a:xfrm>
            <a:off x="152400" y="1143000"/>
            <a:ext cx="9055845" cy="5562600"/>
          </a:xfrm>
        </p:spPr>
        <p:txBody>
          <a:bodyPr/>
          <a:lstStyle/>
          <a:p>
            <a:pPr algn="ctr"/>
            <a:r>
              <a:rPr lang="en-US" sz="9600" dirty="0">
                <a:solidFill>
                  <a:srgbClr val="37A1A1"/>
                </a:solidFill>
              </a:rPr>
              <a:t>1/10</a:t>
            </a:r>
            <a:br>
              <a:rPr lang="en-US" sz="9600" dirty="0">
                <a:solidFill>
                  <a:srgbClr val="37A1A1"/>
                </a:solidFill>
              </a:rPr>
            </a:br>
            <a:r>
              <a:rPr lang="en-US" sz="6000" dirty="0">
                <a:solidFill>
                  <a:srgbClr val="37A1A1"/>
                </a:solidFill>
              </a:rPr>
              <a:t>		Not one *magic* thing you can do</a:t>
            </a:r>
          </a:p>
        </p:txBody>
      </p:sp>
      <p:sp>
        <p:nvSpPr>
          <p:cNvPr id="11" name="Content Placeholder 2">
            <a:extLst>
              <a:ext uri="{FF2B5EF4-FFF2-40B4-BE49-F238E27FC236}">
                <a16:creationId xmlns:a16="http://schemas.microsoft.com/office/drawing/2014/main" id="{9B46CE68-610F-4887-9E7C-1DB1E08C23C4}"/>
              </a:ext>
            </a:extLst>
          </p:cNvPr>
          <p:cNvSpPr>
            <a:spLocks noGrp="1"/>
          </p:cNvSpPr>
          <p:nvPr>
            <p:ph type="body" sz="half" idx="2"/>
          </p:nvPr>
        </p:nvSpPr>
        <p:spPr>
          <a:xfrm>
            <a:off x="990600" y="723900"/>
            <a:ext cx="9828214" cy="5410200"/>
          </a:xfrm>
        </p:spPr>
        <p:txBody>
          <a:bodyPr anchor="ctr">
            <a:normAutofit/>
          </a:bodyPr>
          <a:lstStyle/>
          <a:p>
            <a:r>
              <a:rPr lang="en-US" dirty="0"/>
              <a:t>???</a:t>
            </a:r>
          </a:p>
        </p:txBody>
      </p:sp>
      <p:sp>
        <p:nvSpPr>
          <p:cNvPr id="4" name="Slide Number Placeholder 3">
            <a:extLst>
              <a:ext uri="{FF2B5EF4-FFF2-40B4-BE49-F238E27FC236}">
                <a16:creationId xmlns:a16="http://schemas.microsoft.com/office/drawing/2014/main" id="{90102542-381D-44B9-8FB0-2CAE1B4D1125}"/>
              </a:ext>
            </a:extLst>
          </p:cNvPr>
          <p:cNvSpPr>
            <a:spLocks noGrp="1"/>
          </p:cNvSpPr>
          <p:nvPr>
            <p:ph type="sldNum" sz="quarter" idx="12"/>
          </p:nvPr>
        </p:nvSpPr>
        <p:spPr/>
        <p:txBody>
          <a:bodyPr anchor="b">
            <a:normAutofit/>
          </a:bodyPr>
          <a:lstStyle/>
          <a:p>
            <a:pPr>
              <a:spcAft>
                <a:spcPts val="600"/>
              </a:spcAft>
            </a:pPr>
            <a:fld id="{D57F1E4F-1CFF-5643-939E-02111984F565}" type="slidenum">
              <a:rPr lang="en-US" smtClean="0"/>
              <a:pPr>
                <a:spcAft>
                  <a:spcPts val="600"/>
                </a:spcAft>
              </a:pPr>
              <a:t>6</a:t>
            </a:fld>
            <a:endParaRPr lang="en-US"/>
          </a:p>
        </p:txBody>
      </p:sp>
    </p:spTree>
    <p:extLst>
      <p:ext uri="{BB962C8B-B14F-4D97-AF65-F5344CB8AC3E}">
        <p14:creationId xmlns:p14="http://schemas.microsoft.com/office/powerpoint/2010/main" val="624253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7EEDF921-0CB6-476A-AFBD-5F3026877606}"/>
              </a:ext>
            </a:extLst>
          </p:cNvPr>
          <p:cNvSpPr>
            <a:spLocks noGrp="1"/>
          </p:cNvSpPr>
          <p:nvPr>
            <p:ph type="title"/>
          </p:nvPr>
        </p:nvSpPr>
        <p:spPr>
          <a:xfrm>
            <a:off x="1154955" y="762000"/>
            <a:ext cx="9055845" cy="2667000"/>
          </a:xfrm>
        </p:spPr>
        <p:txBody>
          <a:bodyPr/>
          <a:lstStyle/>
          <a:p>
            <a:pPr algn="ctr"/>
            <a:r>
              <a:rPr lang="en-US" sz="6600" dirty="0">
                <a:solidFill>
                  <a:srgbClr val="37A1A1"/>
                </a:solidFill>
              </a:rPr>
              <a:t>WHAT IS THE PURPOSE OF OUR STEWARDSHIP LETTER?</a:t>
            </a:r>
          </a:p>
        </p:txBody>
      </p:sp>
      <p:sp>
        <p:nvSpPr>
          <p:cNvPr id="11" name="Content Placeholder 2">
            <a:extLst>
              <a:ext uri="{FF2B5EF4-FFF2-40B4-BE49-F238E27FC236}">
                <a16:creationId xmlns:a16="http://schemas.microsoft.com/office/drawing/2014/main" id="{9B46CE68-610F-4887-9E7C-1DB1E08C23C4}"/>
              </a:ext>
            </a:extLst>
          </p:cNvPr>
          <p:cNvSpPr>
            <a:spLocks noGrp="1"/>
          </p:cNvSpPr>
          <p:nvPr>
            <p:ph type="body" sz="half" idx="2"/>
          </p:nvPr>
        </p:nvSpPr>
        <p:spPr>
          <a:xfrm>
            <a:off x="1154955" y="609600"/>
            <a:ext cx="8825659" cy="5410200"/>
          </a:xfrm>
        </p:spPr>
        <p:txBody>
          <a:bodyPr anchor="ctr">
            <a:normAutofit/>
          </a:bodyPr>
          <a:lstStyle/>
          <a:p>
            <a:r>
              <a:rPr lang="en-US" dirty="0"/>
              <a:t>???</a:t>
            </a:r>
          </a:p>
        </p:txBody>
      </p:sp>
      <p:sp>
        <p:nvSpPr>
          <p:cNvPr id="4" name="Slide Number Placeholder 3">
            <a:extLst>
              <a:ext uri="{FF2B5EF4-FFF2-40B4-BE49-F238E27FC236}">
                <a16:creationId xmlns:a16="http://schemas.microsoft.com/office/drawing/2014/main" id="{90102542-381D-44B9-8FB0-2CAE1B4D1125}"/>
              </a:ext>
            </a:extLst>
          </p:cNvPr>
          <p:cNvSpPr>
            <a:spLocks noGrp="1"/>
          </p:cNvSpPr>
          <p:nvPr>
            <p:ph type="sldNum" sz="quarter" idx="12"/>
          </p:nvPr>
        </p:nvSpPr>
        <p:spPr/>
        <p:txBody>
          <a:bodyPr anchor="b">
            <a:normAutofit/>
          </a:bodyPr>
          <a:lstStyle/>
          <a:p>
            <a:pPr>
              <a:spcAft>
                <a:spcPts val="600"/>
              </a:spcAft>
            </a:pPr>
            <a:fld id="{D57F1E4F-1CFF-5643-939E-02111984F565}" type="slidenum">
              <a:rPr lang="en-US" smtClean="0"/>
              <a:pPr>
                <a:spcAft>
                  <a:spcPts val="600"/>
                </a:spcAft>
              </a:pPr>
              <a:t>7</a:t>
            </a:fld>
            <a:endParaRPr lang="en-US"/>
          </a:p>
        </p:txBody>
      </p:sp>
    </p:spTree>
    <p:extLst>
      <p:ext uri="{BB962C8B-B14F-4D97-AF65-F5344CB8AC3E}">
        <p14:creationId xmlns:p14="http://schemas.microsoft.com/office/powerpoint/2010/main" val="3289928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7ACA4-98D3-4740-AC9D-39A1A486ECBF}"/>
              </a:ext>
            </a:extLst>
          </p:cNvPr>
          <p:cNvSpPr>
            <a:spLocks noGrp="1"/>
          </p:cNvSpPr>
          <p:nvPr>
            <p:ph type="title"/>
          </p:nvPr>
        </p:nvSpPr>
        <p:spPr/>
        <p:txBody>
          <a:bodyPr/>
          <a:lstStyle/>
          <a:p>
            <a:pPr algn="ctr"/>
            <a:r>
              <a:rPr lang="en-US" sz="8800" dirty="0">
                <a:solidFill>
                  <a:srgbClr val="37A1A1"/>
                </a:solidFill>
              </a:rPr>
              <a:t>?????????</a:t>
            </a:r>
          </a:p>
        </p:txBody>
      </p:sp>
      <p:sp>
        <p:nvSpPr>
          <p:cNvPr id="5" name="Slide Number Placeholder 4">
            <a:extLst>
              <a:ext uri="{FF2B5EF4-FFF2-40B4-BE49-F238E27FC236}">
                <a16:creationId xmlns:a16="http://schemas.microsoft.com/office/drawing/2014/main" id="{E8377861-673B-234D-BBB9-0B4425E9BCE1}"/>
              </a:ext>
            </a:extLst>
          </p:cNvPr>
          <p:cNvSpPr>
            <a:spLocks noGrp="1"/>
          </p:cNvSpPr>
          <p:nvPr>
            <p:ph type="sldNum" sz="quarter" idx="12"/>
          </p:nvPr>
        </p:nvSpPr>
        <p:spPr/>
        <p:txBody>
          <a:bodyPr/>
          <a:lstStyle/>
          <a:p>
            <a:fld id="{D57F1E4F-1CFF-5643-939E-02111984F565}" type="slidenum">
              <a:rPr lang="en-US" smtClean="0"/>
              <a:t>8</a:t>
            </a:fld>
            <a:endParaRPr lang="en-US" dirty="0"/>
          </a:p>
        </p:txBody>
      </p:sp>
    </p:spTree>
    <p:extLst>
      <p:ext uri="{BB962C8B-B14F-4D97-AF65-F5344CB8AC3E}">
        <p14:creationId xmlns:p14="http://schemas.microsoft.com/office/powerpoint/2010/main" val="33193073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7ACA4-98D3-4740-AC9D-39A1A486ECBF}"/>
              </a:ext>
            </a:extLst>
          </p:cNvPr>
          <p:cNvSpPr>
            <a:spLocks noGrp="1"/>
          </p:cNvSpPr>
          <p:nvPr>
            <p:ph type="title"/>
          </p:nvPr>
        </p:nvSpPr>
        <p:spPr>
          <a:xfrm>
            <a:off x="685800" y="1181100"/>
            <a:ext cx="8229600" cy="4495800"/>
          </a:xfrm>
        </p:spPr>
        <p:txBody>
          <a:bodyPr/>
          <a:lstStyle/>
          <a:p>
            <a:pPr algn="ctr"/>
            <a:r>
              <a:rPr lang="en-US" sz="5400" dirty="0">
                <a:solidFill>
                  <a:srgbClr val="37A1A1"/>
                </a:solidFill>
              </a:rPr>
              <a:t>Changing the parish culture from stewardship as budget funding to disciple making</a:t>
            </a:r>
            <a:br>
              <a:rPr lang="en-US" sz="8800" dirty="0">
                <a:solidFill>
                  <a:srgbClr val="37A1A1"/>
                </a:solidFill>
              </a:rPr>
            </a:br>
            <a:endParaRPr lang="en-US" sz="8800" dirty="0">
              <a:solidFill>
                <a:srgbClr val="37A1A1"/>
              </a:solidFill>
            </a:endParaRPr>
          </a:p>
        </p:txBody>
      </p:sp>
      <p:sp>
        <p:nvSpPr>
          <p:cNvPr id="5" name="Slide Number Placeholder 4">
            <a:extLst>
              <a:ext uri="{FF2B5EF4-FFF2-40B4-BE49-F238E27FC236}">
                <a16:creationId xmlns:a16="http://schemas.microsoft.com/office/drawing/2014/main" id="{E8377861-673B-234D-BBB9-0B4425E9BCE1}"/>
              </a:ext>
            </a:extLst>
          </p:cNvPr>
          <p:cNvSpPr>
            <a:spLocks noGrp="1"/>
          </p:cNvSpPr>
          <p:nvPr>
            <p:ph type="sldNum" sz="quarter" idx="12"/>
          </p:nvPr>
        </p:nvSpPr>
        <p:spPr/>
        <p:txBody>
          <a:bodyPr/>
          <a:lstStyle/>
          <a:p>
            <a:fld id="{D57F1E4F-1CFF-5643-939E-02111984F565}" type="slidenum">
              <a:rPr lang="en-US" smtClean="0"/>
              <a:t>9</a:t>
            </a:fld>
            <a:endParaRPr lang="en-US" dirty="0"/>
          </a:p>
        </p:txBody>
      </p:sp>
    </p:spTree>
    <p:extLst>
      <p:ext uri="{BB962C8B-B14F-4D97-AF65-F5344CB8AC3E}">
        <p14:creationId xmlns:p14="http://schemas.microsoft.com/office/powerpoint/2010/main" val="268767354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Presentation1" id="{984A057A-306C-7F4F-BF86-5C813C301C3D}" vid="{904F8EA7-75D2-E042-9E35-DB22D9613BF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64D05E5ABB87B469B2C5DDF6F287838" ma:contentTypeVersion="10" ma:contentTypeDescription="Create a new document." ma:contentTypeScope="" ma:versionID="0c35e0bbdad0ceea718753279877c797">
  <xsd:schema xmlns:xsd="http://www.w3.org/2001/XMLSchema" xmlns:xs="http://www.w3.org/2001/XMLSchema" xmlns:p="http://schemas.microsoft.com/office/2006/metadata/properties" xmlns:ns3="1bf18f15-7548-4a29-a37a-f9fc19141a3c" targetNamespace="http://schemas.microsoft.com/office/2006/metadata/properties" ma:root="true" ma:fieldsID="0145e4e6abc8ab4cb28a9231bb28f73f" ns3:_="">
    <xsd:import namespace="1bf18f15-7548-4a29-a37a-f9fc19141a3c"/>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f18f15-7548-4a29-a37a-f9fc19141a3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CCF75F6-EDB4-4E43-8777-9D5126C7D7D9}">
  <ds:schemaRefs>
    <ds:schemaRef ds:uri="http://schemas.microsoft.com/sharepoint/v3/contenttype/forms"/>
  </ds:schemaRefs>
</ds:datastoreItem>
</file>

<file path=customXml/itemProps2.xml><?xml version="1.0" encoding="utf-8"?>
<ds:datastoreItem xmlns:ds="http://schemas.openxmlformats.org/officeDocument/2006/customXml" ds:itemID="{5BAC9DB8-DCFB-4D9C-B0CB-BBA0022E8B87}">
  <ds:schemaRefs>
    <ds:schemaRef ds:uri="http://schemas.microsoft.com/office/2006/documentManagement/types"/>
    <ds:schemaRef ds:uri="http://purl.org/dc/dcmitype/"/>
    <ds:schemaRef ds:uri="http://www.w3.org/XML/1998/namespace"/>
    <ds:schemaRef ds:uri="http://purl.org/dc/elements/1.1/"/>
    <ds:schemaRef ds:uri="http://purl.org/dc/terms/"/>
    <ds:schemaRef ds:uri="http://schemas.microsoft.com/office/infopath/2007/PartnerControls"/>
    <ds:schemaRef ds:uri="http://schemas.openxmlformats.org/package/2006/metadata/core-properties"/>
    <ds:schemaRef ds:uri="1bf18f15-7548-4a29-a37a-f9fc19141a3c"/>
    <ds:schemaRef ds:uri="http://schemas.microsoft.com/office/2006/metadata/properties"/>
  </ds:schemaRefs>
</ds:datastoreItem>
</file>

<file path=customXml/itemProps3.xml><?xml version="1.0" encoding="utf-8"?>
<ds:datastoreItem xmlns:ds="http://schemas.openxmlformats.org/officeDocument/2006/customXml" ds:itemID="{E3BAD163-C7C7-410F-BFB7-7BBD313487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bf18f15-7548-4a29-a37a-f9fc19141a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495</TotalTime>
  <Words>351</Words>
  <Application>Microsoft Office PowerPoint</Application>
  <PresentationFormat>Widescreen</PresentationFormat>
  <Paragraphs>59</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Ion</vt:lpstr>
      <vt:lpstr>MONEY STEWARDSHIP </vt:lpstr>
      <vt:lpstr>Generous and loving God, so draw our hearts to you, so guide our minds, so fill our imaginations, so control our wills, that we may be yours,  utterly dedicated to your service.  Use us and all of our resources— each minute of our day,  each of our humble gifts and talents,  and even our finances, as you will, and always for your glory and for the welfare of your people, in and through and with the power of your Spirit.          AMEN</vt:lpstr>
      <vt:lpstr>Creating a Team Creating a Vision Creating a Timeline Talking. Teaching. Preaching. $$$ Telling our story Thank you. Thank you. Thank you. </vt:lpstr>
      <vt:lpstr>Offertory Sentences   Hebrews 13. 15, 16   Through Christ let us continually offer to God the sacrifice of praise, that is, the fruit of lips that acknowledge God’s Name.   But do not neglect to do good and to share what you have, for such sacrifices are pleasing to God.     Book of Common Prayer, pp. 376--377</vt:lpstr>
      <vt:lpstr>THE STEWARDSHIP LETTER</vt:lpstr>
      <vt:lpstr>1/10   Not one *magic* thing you can do</vt:lpstr>
      <vt:lpstr>WHAT IS THE PURPOSE OF OUR STEWARDSHIP LETTER?</vt:lpstr>
      <vt:lpstr>?????????</vt:lpstr>
      <vt:lpstr>Changing the parish culture from stewardship as budget funding to disciple making </vt:lpstr>
      <vt:lpstr>Pray</vt:lpstr>
      <vt:lpstr>Creating the letter</vt:lpstr>
      <vt:lpstr> </vt:lpstr>
      <vt:lpstr> </vt:lpstr>
      <vt:lpstr>Making it distinctive </vt:lpstr>
      <vt:lpstr>Ways to share it </vt:lpstr>
      <vt:lpstr>Please. Share. Thank you.</vt:lpstr>
      <vt:lpstr>Pray</vt:lpstr>
      <vt:lpstr>?????????</vt:lpstr>
      <vt:lpstr>PowerPoint Presentation</vt:lpstr>
      <vt:lpstr>MONEY STEWARDSHIP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MONEY STEWARDSHIP </dc:title>
  <dc:creator>Beth Fain</dc:creator>
  <cp:lastModifiedBy>Beth Fain</cp:lastModifiedBy>
  <cp:revision>3</cp:revision>
  <dcterms:created xsi:type="dcterms:W3CDTF">2020-09-09T20:42:03Z</dcterms:created>
  <dcterms:modified xsi:type="dcterms:W3CDTF">2020-10-07T21:45:07Z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0x010100B64D05E5ABB87B469B2C5DDF6F287838</vt:lpwstr>
  </property>
</Properties>
</file>